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72" r:id="rId2"/>
    <p:sldId id="257" r:id="rId3"/>
    <p:sldId id="260" r:id="rId4"/>
    <p:sldId id="261" r:id="rId5"/>
    <p:sldId id="262" r:id="rId6"/>
    <p:sldId id="259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56" r:id="rId15"/>
    <p:sldId id="264" r:id="rId16"/>
  </p:sldIdLst>
  <p:sldSz cx="12192000" cy="6858000"/>
  <p:notesSz cx="6858000" cy="9144000"/>
  <p:embeddedFontLst>
    <p:embeddedFont>
      <p:font typeface="Anton" pitchFamily="2" charset="77"/>
      <p:regular r:id="rId18"/>
    </p:embeddedFont>
    <p:embeddedFont>
      <p:font typeface="Holla Summer Demo" panose="02000503000000000000" pitchFamily="2" charset="77"/>
      <p:regular r:id="rId19"/>
    </p:embeddedFont>
    <p:embeddedFont>
      <p:font typeface="MAMBA OBLIQUE" pitchFamily="2" charset="77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88ABA-4333-8147-937E-CFB4D090B9CA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ED7EE-6D32-9A43-957F-DC8884A015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ED7EE-6D32-9A43-957F-DC8884A0158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1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080863-CD19-586E-B997-286CFB920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62000" y="762000"/>
            <a:ext cx="10667997" cy="5333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BDCB3-92D5-42B6-0613-D1DE18CD13C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41174" y="5334000"/>
            <a:ext cx="3932237" cy="424732"/>
          </a:xfr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 dirty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67574"/>
                    </a:prstClr>
                  </a:outerShdw>
                </a:effectLst>
                <a:latin typeface="MAMBA OBLIQUE" pitchFamily="2" charset="77"/>
                <a:ea typeface="+mj-ea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By @</a:t>
            </a:r>
            <a:r>
              <a:rPr lang="en-GB" dirty="0" err="1"/>
              <a:t>dstoryco</a:t>
            </a:r>
            <a:endParaRPr lang="en-GB" dirty="0"/>
          </a:p>
        </p:txBody>
      </p:sp>
      <p:pic>
        <p:nvPicPr>
          <p:cNvPr id="34" name="Picture 33" descr="Background pattern&#10;&#10;Description automatically generated">
            <a:extLst>
              <a:ext uri="{FF2B5EF4-FFF2-40B4-BE49-F238E27FC236}">
                <a16:creationId xmlns:a16="http://schemas.microsoft.com/office/drawing/2014/main" id="{18CDAB41-A94A-3D20-AA75-89B674740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4ECD1414-6621-CDC8-98E7-39739A1A0A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" y="762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36" name="Picture 35" descr="Background pattern&#10;&#10;Description automatically generated">
            <a:extLst>
              <a:ext uri="{FF2B5EF4-FFF2-40B4-BE49-F238E27FC236}">
                <a16:creationId xmlns:a16="http://schemas.microsoft.com/office/drawing/2014/main" id="{C4FDB735-41FE-7F71-4EAB-8430E118B7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" y="1524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884DDED3-12D9-2D3A-2252-82D295E763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" y="228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38" name="Picture 37" descr="Background pattern&#10;&#10;Description automatically generated">
            <a:extLst>
              <a:ext uri="{FF2B5EF4-FFF2-40B4-BE49-F238E27FC236}">
                <a16:creationId xmlns:a16="http://schemas.microsoft.com/office/drawing/2014/main" id="{92750B1D-51C7-F92A-577A-D2C1E86EC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" y="3048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39" name="Picture 38" descr="Background pattern&#10;&#10;Description automatically generated">
            <a:extLst>
              <a:ext uri="{FF2B5EF4-FFF2-40B4-BE49-F238E27FC236}">
                <a16:creationId xmlns:a16="http://schemas.microsoft.com/office/drawing/2014/main" id="{93A22C9E-096D-8453-1140-4C6542FCAD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" y="3810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0" name="Picture 39" descr="Background pattern&#10;&#10;Description automatically generated">
            <a:extLst>
              <a:ext uri="{FF2B5EF4-FFF2-40B4-BE49-F238E27FC236}">
                <a16:creationId xmlns:a16="http://schemas.microsoft.com/office/drawing/2014/main" id="{BAE2969B-FFF1-2878-5826-4216AB364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" y="4572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91D75007-875F-09B6-69D4-A302D546D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" y="5334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61" name="Picture 60" descr="Background pattern&#10;&#10;Description automatically generated">
            <a:extLst>
              <a:ext uri="{FF2B5EF4-FFF2-40B4-BE49-F238E27FC236}">
                <a16:creationId xmlns:a16="http://schemas.microsoft.com/office/drawing/2014/main" id="{8222E0A4-CF13-5749-5B9C-47600A438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4" name="Picture 43" descr="Background pattern&#10;&#10;Description automatically generated">
            <a:extLst>
              <a:ext uri="{FF2B5EF4-FFF2-40B4-BE49-F238E27FC236}">
                <a16:creationId xmlns:a16="http://schemas.microsoft.com/office/drawing/2014/main" id="{53004A47-9DB9-C99C-4E0C-FC3443A520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6096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5" name="Picture 44" descr="Background pattern&#10;&#10;Description automatically generated">
            <a:extLst>
              <a:ext uri="{FF2B5EF4-FFF2-40B4-BE49-F238E27FC236}">
                <a16:creationId xmlns:a16="http://schemas.microsoft.com/office/drawing/2014/main" id="{7ACE01D8-EEA7-BA86-B414-91327C669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5334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6" name="Picture 45" descr="Background pattern&#10;&#10;Description automatically generated">
            <a:extLst>
              <a:ext uri="{FF2B5EF4-FFF2-40B4-BE49-F238E27FC236}">
                <a16:creationId xmlns:a16="http://schemas.microsoft.com/office/drawing/2014/main" id="{576EAB99-B7FA-BD47-9ABD-F8CB92AD8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4572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7" name="Picture 46" descr="Background pattern&#10;&#10;Description automatically generated">
            <a:extLst>
              <a:ext uri="{FF2B5EF4-FFF2-40B4-BE49-F238E27FC236}">
                <a16:creationId xmlns:a16="http://schemas.microsoft.com/office/drawing/2014/main" id="{0571B2FA-1462-5680-0E00-6BDA1EA89F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3810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8" name="Picture 47" descr="Background pattern&#10;&#10;Description automatically generated">
            <a:extLst>
              <a:ext uri="{FF2B5EF4-FFF2-40B4-BE49-F238E27FC236}">
                <a16:creationId xmlns:a16="http://schemas.microsoft.com/office/drawing/2014/main" id="{F66906C8-883E-1BD5-BF1D-83624023F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3048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9" name="Picture 48" descr="Background pattern&#10;&#10;Description automatically generated">
            <a:extLst>
              <a:ext uri="{FF2B5EF4-FFF2-40B4-BE49-F238E27FC236}">
                <a16:creationId xmlns:a16="http://schemas.microsoft.com/office/drawing/2014/main" id="{38B391BB-56F3-9632-F45A-7836937B85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2286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50" name="Picture 49" descr="Background pattern&#10;&#10;Description automatically generated">
            <a:extLst>
              <a:ext uri="{FF2B5EF4-FFF2-40B4-BE49-F238E27FC236}">
                <a16:creationId xmlns:a16="http://schemas.microsoft.com/office/drawing/2014/main" id="{241D1918-BA93-0ADE-D9B0-9520D2A7C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1524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51" name="Picture 50" descr="Background pattern&#10;&#10;Description automatically generated">
            <a:extLst>
              <a:ext uri="{FF2B5EF4-FFF2-40B4-BE49-F238E27FC236}">
                <a16:creationId xmlns:a16="http://schemas.microsoft.com/office/drawing/2014/main" id="{09C711AE-67BD-933A-ABAC-EB4B71B77C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62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56" name="Picture 55" descr="Background pattern&#10;&#10;Description automatically generated">
            <a:extLst>
              <a:ext uri="{FF2B5EF4-FFF2-40B4-BE49-F238E27FC236}">
                <a16:creationId xmlns:a16="http://schemas.microsoft.com/office/drawing/2014/main" id="{7B767E55-5013-4B05-7A7F-F1085AB5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9906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57" name="Picture 56" descr="Background pattern&#10;&#10;Description automatically generated">
            <a:extLst>
              <a:ext uri="{FF2B5EF4-FFF2-40B4-BE49-F238E27FC236}">
                <a16:creationId xmlns:a16="http://schemas.microsoft.com/office/drawing/2014/main" id="{6325DFA1-8075-35D4-06CB-3B5413C22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9144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58" name="Picture 57" descr="Background pattern&#10;&#10;Description automatically generated">
            <a:extLst>
              <a:ext uri="{FF2B5EF4-FFF2-40B4-BE49-F238E27FC236}">
                <a16:creationId xmlns:a16="http://schemas.microsoft.com/office/drawing/2014/main" id="{5A9CDD18-4793-CE3B-6B26-147869906F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8382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59" name="Picture 58" descr="Background pattern&#10;&#10;Description automatically generated">
            <a:extLst>
              <a:ext uri="{FF2B5EF4-FFF2-40B4-BE49-F238E27FC236}">
                <a16:creationId xmlns:a16="http://schemas.microsoft.com/office/drawing/2014/main" id="{B2FC2558-A1FD-6123-966C-17A99C3C9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620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60" name="Picture 59" descr="Background pattern&#10;&#10;Description automatically generated">
            <a:extLst>
              <a:ext uri="{FF2B5EF4-FFF2-40B4-BE49-F238E27FC236}">
                <a16:creationId xmlns:a16="http://schemas.microsoft.com/office/drawing/2014/main" id="{147C5C4D-6743-CFD1-6B67-FECB169E55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685800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63" name="Picture 62" descr="Background pattern&#10;&#10;Description automatically generated">
            <a:extLst>
              <a:ext uri="{FF2B5EF4-FFF2-40B4-BE49-F238E27FC236}">
                <a16:creationId xmlns:a16="http://schemas.microsoft.com/office/drawing/2014/main" id="{51C40326-4892-8420-9B91-FE7994E0B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11429999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64" name="Picture 63" descr="Background pattern&#10;&#10;Description automatically generated">
            <a:extLst>
              <a:ext uri="{FF2B5EF4-FFF2-40B4-BE49-F238E27FC236}">
                <a16:creationId xmlns:a16="http://schemas.microsoft.com/office/drawing/2014/main" id="{7CF6E78C-7C16-A528-9532-49606C1976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10667999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70" name="Picture 69" descr="Background pattern&#10;&#10;Description automatically generated">
            <a:extLst>
              <a:ext uri="{FF2B5EF4-FFF2-40B4-BE49-F238E27FC236}">
                <a16:creationId xmlns:a16="http://schemas.microsoft.com/office/drawing/2014/main" id="{4FF5562F-FCA9-0367-F952-562EAFC982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>
            <a:off x="11430000" y="5334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71" name="Picture 70" descr="Background pattern&#10;&#10;Description automatically generated">
            <a:extLst>
              <a:ext uri="{FF2B5EF4-FFF2-40B4-BE49-F238E27FC236}">
                <a16:creationId xmlns:a16="http://schemas.microsoft.com/office/drawing/2014/main" id="{0D989FCF-D193-C9F9-FA48-D904E74F84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>
            <a:off x="11430000" y="4572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72" name="Picture 71" descr="Background pattern&#10;&#10;Description automatically generated">
            <a:extLst>
              <a:ext uri="{FF2B5EF4-FFF2-40B4-BE49-F238E27FC236}">
                <a16:creationId xmlns:a16="http://schemas.microsoft.com/office/drawing/2014/main" id="{D1AAE8DB-1FF2-7DC0-3198-50B5198AC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>
            <a:off x="11430000" y="3810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73" name="Picture 72" descr="Background pattern&#10;&#10;Description automatically generated">
            <a:extLst>
              <a:ext uri="{FF2B5EF4-FFF2-40B4-BE49-F238E27FC236}">
                <a16:creationId xmlns:a16="http://schemas.microsoft.com/office/drawing/2014/main" id="{4AB5EC72-FC77-4912-9782-5552F0907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>
            <a:off x="11430000" y="3048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74" name="Picture 73" descr="Background pattern&#10;&#10;Description automatically generated">
            <a:extLst>
              <a:ext uri="{FF2B5EF4-FFF2-40B4-BE49-F238E27FC236}">
                <a16:creationId xmlns:a16="http://schemas.microsoft.com/office/drawing/2014/main" id="{FED35404-7261-7BB3-D746-AF6D69783A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>
            <a:off x="11430000" y="228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75" name="Picture 74" descr="Background pattern&#10;&#10;Description automatically generated">
            <a:extLst>
              <a:ext uri="{FF2B5EF4-FFF2-40B4-BE49-F238E27FC236}">
                <a16:creationId xmlns:a16="http://schemas.microsoft.com/office/drawing/2014/main" id="{210BDE99-8884-0607-5305-6414181B1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>
            <a:off x="11430000" y="1524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7E2EF289-C5DC-26F4-B67C-9E85F67B9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>
            <a:off x="11430000" y="762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77" name="Picture 76" descr="Background pattern&#10;&#10;Description automatically generated">
            <a:extLst>
              <a:ext uri="{FF2B5EF4-FFF2-40B4-BE49-F238E27FC236}">
                <a16:creationId xmlns:a16="http://schemas.microsoft.com/office/drawing/2014/main" id="{1AF197E7-9671-9F90-27AE-722737E5F0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>
            <a:off x="11430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78" name="Picture 77" descr="Background pattern&#10;&#10;Description automatically generated">
            <a:extLst>
              <a:ext uri="{FF2B5EF4-FFF2-40B4-BE49-F238E27FC236}">
                <a16:creationId xmlns:a16="http://schemas.microsoft.com/office/drawing/2014/main" id="{F8E46DC0-B58F-16EE-331B-6FE8DE1197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5334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79" name="Picture 78" descr="Background pattern&#10;&#10;Description automatically generated">
            <a:extLst>
              <a:ext uri="{FF2B5EF4-FFF2-40B4-BE49-F238E27FC236}">
                <a16:creationId xmlns:a16="http://schemas.microsoft.com/office/drawing/2014/main" id="{BCF2222A-FA6F-7FB6-6310-7248300EA8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6096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80" name="Picture 79" descr="Background pattern&#10;&#10;Description automatically generated">
            <a:extLst>
              <a:ext uri="{FF2B5EF4-FFF2-40B4-BE49-F238E27FC236}">
                <a16:creationId xmlns:a16="http://schemas.microsoft.com/office/drawing/2014/main" id="{EDEDB029-D31C-9133-D690-67533A67E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6858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81" name="Picture 80" descr="Background pattern&#10;&#10;Description automatically generated">
            <a:extLst>
              <a:ext uri="{FF2B5EF4-FFF2-40B4-BE49-F238E27FC236}">
                <a16:creationId xmlns:a16="http://schemas.microsoft.com/office/drawing/2014/main" id="{1CCECA03-9836-11B8-8208-606E0F1AB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7620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82" name="Picture 81" descr="Background pattern&#10;&#10;Description automatically generated">
            <a:extLst>
              <a:ext uri="{FF2B5EF4-FFF2-40B4-BE49-F238E27FC236}">
                <a16:creationId xmlns:a16="http://schemas.microsoft.com/office/drawing/2014/main" id="{439E4FAD-1914-4348-6309-285DD82D9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8382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83" name="Picture 82" descr="Background pattern&#10;&#10;Description automatically generated">
            <a:extLst>
              <a:ext uri="{FF2B5EF4-FFF2-40B4-BE49-F238E27FC236}">
                <a16:creationId xmlns:a16="http://schemas.microsoft.com/office/drawing/2014/main" id="{BCF839D3-4E0A-8A98-4DDE-CF0881019F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9144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84" name="Picture 83" descr="Background pattern&#10;&#10;Description automatically generated">
            <a:extLst>
              <a:ext uri="{FF2B5EF4-FFF2-40B4-BE49-F238E27FC236}">
                <a16:creationId xmlns:a16="http://schemas.microsoft.com/office/drawing/2014/main" id="{F79354A6-BA8A-98F2-A2F2-DDD5086EDC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9906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85" name="Picture 84" descr="Background pattern&#10;&#10;Description automatically generated">
            <a:extLst>
              <a:ext uri="{FF2B5EF4-FFF2-40B4-BE49-F238E27FC236}">
                <a16:creationId xmlns:a16="http://schemas.microsoft.com/office/drawing/2014/main" id="{284FA0E2-2117-5540-5DCF-E7FBD9855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10668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86" name="Picture 85" descr="Background pattern&#10;&#10;Description automatically generated">
            <a:extLst>
              <a:ext uri="{FF2B5EF4-FFF2-40B4-BE49-F238E27FC236}">
                <a16:creationId xmlns:a16="http://schemas.microsoft.com/office/drawing/2014/main" id="{E2BB833F-79C9-764C-7FC6-BDEE09B18A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1524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87" name="Picture 86" descr="Background pattern&#10;&#10;Description automatically generated">
            <a:extLst>
              <a:ext uri="{FF2B5EF4-FFF2-40B4-BE49-F238E27FC236}">
                <a16:creationId xmlns:a16="http://schemas.microsoft.com/office/drawing/2014/main" id="{DE25AE41-5AE1-126B-B2AA-1957B62A66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2286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88" name="Picture 87" descr="Background pattern&#10;&#10;Description automatically generated">
            <a:extLst>
              <a:ext uri="{FF2B5EF4-FFF2-40B4-BE49-F238E27FC236}">
                <a16:creationId xmlns:a16="http://schemas.microsoft.com/office/drawing/2014/main" id="{B63ECE98-DC02-EAAD-DB7E-6108C4243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3048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89" name="Picture 88" descr="Background pattern&#10;&#10;Description automatically generated">
            <a:extLst>
              <a:ext uri="{FF2B5EF4-FFF2-40B4-BE49-F238E27FC236}">
                <a16:creationId xmlns:a16="http://schemas.microsoft.com/office/drawing/2014/main" id="{DB63DB11-257F-E99B-9427-3BBC48B46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3810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90" name="Picture 89" descr="Background pattern&#10;&#10;Description automatically generated">
            <a:extLst>
              <a:ext uri="{FF2B5EF4-FFF2-40B4-BE49-F238E27FC236}">
                <a16:creationId xmlns:a16="http://schemas.microsoft.com/office/drawing/2014/main" id="{26AC9CAA-6B07-0284-ED23-6375341A10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4572000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92" name="Picture 91" descr="Background pattern&#10;&#10;Description automatically generated">
            <a:extLst>
              <a:ext uri="{FF2B5EF4-FFF2-40B4-BE49-F238E27FC236}">
                <a16:creationId xmlns:a16="http://schemas.microsoft.com/office/drawing/2014/main" id="{9E87C8F2-A03A-22F5-96DD-43723675E3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762002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96205E-A967-C3EA-87F4-DFC5AB899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1174" y="1326257"/>
            <a:ext cx="4646957" cy="757130"/>
          </a:xfrm>
          <a:noFill/>
        </p:spPr>
        <p:txBody>
          <a:bodyPr wrap="square" anchor="t">
            <a:spAutoFit/>
          </a:bodyPr>
          <a:lstStyle>
            <a:lvl1pPr>
              <a:defRPr sz="480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67574"/>
                    </a:prstClr>
                  </a:outerShdw>
                </a:effectLst>
                <a:latin typeface="MAMBA OBLIQUE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6779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4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E894617-7156-816B-2C1A-EB262C35A9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170931" y="2553834"/>
            <a:ext cx="3092021" cy="2908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F977AD-56C2-4EE1-FD4A-2F42DB0CA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05154"/>
            <a:ext cx="10515600" cy="2391424"/>
          </a:xfrm>
        </p:spPr>
        <p:txBody>
          <a:bodyPr anchor="t">
            <a:spAutoFit/>
          </a:bodyPr>
          <a:lstStyle>
            <a:lvl1pPr algn="ctr">
              <a:defRPr sz="166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CE57E-15B0-5CA6-8E3A-59E32CDDEA4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-300000">
            <a:off x="3593306" y="714027"/>
            <a:ext cx="5157787" cy="1458861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600" kern="1200" dirty="0">
                <a:solidFill>
                  <a:schemeClr val="accent1"/>
                </a:solidFill>
                <a:latin typeface="Holla Summer Demo" panose="02000503000000000000" pitchFamily="2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B0862-DABD-8EAA-A932-3841605E3CA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03700" y="5491841"/>
            <a:ext cx="3226484" cy="861005"/>
          </a:xfrm>
        </p:spPr>
        <p:txBody>
          <a:bodyPr wrap="square" anchor="b">
            <a:spAutoFit/>
          </a:bodyPr>
          <a:lstStyle>
            <a:lvl1pPr marL="0" indent="0">
              <a:buNone/>
              <a:defRPr lang="en-GB" sz="5400" kern="1200" dirty="0">
                <a:solidFill>
                  <a:schemeClr val="accent1"/>
                </a:solidFill>
                <a:latin typeface="Holla Summer Demo" panose="02000503000000000000" pitchFamily="2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dirty="0"/>
              <a:t>Point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F7B79E8-DF65-4636-F285-D45913B4C9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F10297F-9475-1B5D-E8BF-0410346AE8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" y="762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A11B2FFD-E89C-A505-7A5F-D22A72112E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" y="1524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7639A1-0088-C1F3-984E-2C6D79B4AE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" y="228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33D611DD-6FC3-1E42-27DE-F7AA5554CA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" y="3048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518465CB-B74D-C895-713A-E9158EF858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" y="3810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88BE032A-EDDA-F439-1E61-4E4DC49E58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" y="4572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BEF3120E-A87D-DE3A-40C3-7072554DB3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" y="5334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AE5FE43B-CC6B-AEE0-C1CA-AB856F32CB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A29B1F3D-AD65-8CE1-D549-4C867DF4F3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33175" y="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CD2838A0-FF6C-8D18-12C8-53C60A7E55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33175" y="762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1FE812-8450-3C42-A62E-6275D07580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33175" y="1524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275A66A7-CCA2-8224-777C-E3CE13A405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33175" y="228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86FE313B-AC4C-BC97-B9CD-2918E7D368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33175" y="3048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FED35A21-9742-DF65-34EE-8DE6C4593C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33175" y="3810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AC79D91D-B345-9AEA-1515-7104C9544E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33175" y="4572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E9B70C43-A25E-2F28-35A4-5D3EBA86F2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33175" y="5334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898DDF5A-5EA4-1E59-5C30-501058DA2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33175" y="6096000"/>
            <a:ext cx="762000" cy="762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9F0B75E-80DF-3CE0-1047-BAEA066F5E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84345" y="5491841"/>
            <a:ext cx="3226484" cy="861005"/>
          </a:xfrm>
        </p:spPr>
        <p:txBody>
          <a:bodyPr wrap="square" anchor="b">
            <a:spAutoFit/>
          </a:bodyPr>
          <a:lstStyle>
            <a:lvl1pPr marL="0" indent="0">
              <a:buNone/>
              <a:defRPr lang="en-GB" sz="5400" kern="1200" dirty="0">
                <a:solidFill>
                  <a:schemeClr val="accent1"/>
                </a:solidFill>
                <a:latin typeface="Holla Summer Demo" panose="02000503000000000000" pitchFamily="2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dirty="0"/>
              <a:t>Point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43D33B0-4BDD-7181-4774-90671C5030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64991" y="5491841"/>
            <a:ext cx="3226484" cy="861005"/>
          </a:xfrm>
        </p:spPr>
        <p:txBody>
          <a:bodyPr wrap="square" anchor="b">
            <a:spAutoFit/>
          </a:bodyPr>
          <a:lstStyle>
            <a:lvl1pPr marL="0" indent="0">
              <a:buNone/>
              <a:defRPr lang="en-GB" sz="5400" kern="1200" dirty="0">
                <a:solidFill>
                  <a:schemeClr val="accent1"/>
                </a:solidFill>
                <a:latin typeface="Holla Summer Demo" panose="02000503000000000000" pitchFamily="2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dirty="0"/>
              <a:t>Point</a:t>
            </a:r>
          </a:p>
        </p:txBody>
      </p:sp>
      <p:pic>
        <p:nvPicPr>
          <p:cNvPr id="33" name="Picture 3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09C0335-6641-6F8D-DCF8-737E175FF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549990" y="2579361"/>
            <a:ext cx="3092021" cy="2908461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C1FF19B-7496-B779-320E-29F546AD7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929049" y="2579361"/>
            <a:ext cx="3092021" cy="29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5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picture containing white, tiled&#10;&#10;Description automatically generated">
            <a:extLst>
              <a:ext uri="{FF2B5EF4-FFF2-40B4-BE49-F238E27FC236}">
                <a16:creationId xmlns:a16="http://schemas.microsoft.com/office/drawing/2014/main" id="{41373D3F-6ECC-1768-DF95-832C47827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048" b="56050"/>
          <a:stretch/>
        </p:blipFill>
        <p:spPr>
          <a:xfrm>
            <a:off x="-2" y="996712"/>
            <a:ext cx="12186325" cy="484529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CBDEF39-AE77-75EA-12D3-21CC1A0F2E87}"/>
              </a:ext>
            </a:extLst>
          </p:cNvPr>
          <p:cNvGrpSpPr/>
          <p:nvPr userDrawn="1"/>
        </p:nvGrpSpPr>
        <p:grpSpPr>
          <a:xfrm rot="5400000">
            <a:off x="5587999" y="254002"/>
            <a:ext cx="1016001" cy="12192003"/>
            <a:chOff x="11433175" y="0"/>
            <a:chExt cx="762001" cy="9144002"/>
          </a:xfrm>
        </p:grpSpPr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A29B1F3D-AD65-8CE1-D549-4C867DF4F3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0" name="Picture 19" descr="Background pattern&#10;&#10;Description automatically generated">
              <a:extLst>
                <a:ext uri="{FF2B5EF4-FFF2-40B4-BE49-F238E27FC236}">
                  <a16:creationId xmlns:a16="http://schemas.microsoft.com/office/drawing/2014/main" id="{CD2838A0-FF6C-8D18-12C8-53C60A7E55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762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D41FE812-8450-3C42-A62E-6275D07580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1524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2" name="Picture 21" descr="Background pattern&#10;&#10;Description automatically generated">
              <a:extLst>
                <a:ext uri="{FF2B5EF4-FFF2-40B4-BE49-F238E27FC236}">
                  <a16:creationId xmlns:a16="http://schemas.microsoft.com/office/drawing/2014/main" id="{275A66A7-CCA2-8224-777C-E3CE13A405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2286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86FE313B-AC4C-BC97-B9CD-2918E7D368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3048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4" name="Picture 23" descr="Background pattern&#10;&#10;Description automatically generated">
              <a:extLst>
                <a:ext uri="{FF2B5EF4-FFF2-40B4-BE49-F238E27FC236}">
                  <a16:creationId xmlns:a16="http://schemas.microsoft.com/office/drawing/2014/main" id="{FED35A21-9742-DF65-34EE-8DE6C4593C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3810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AC79D91D-B345-9AEA-1515-7104C9544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4572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6" name="Picture 25" descr="Background pattern&#10;&#10;Description automatically generated">
              <a:extLst>
                <a:ext uri="{FF2B5EF4-FFF2-40B4-BE49-F238E27FC236}">
                  <a16:creationId xmlns:a16="http://schemas.microsoft.com/office/drawing/2014/main" id="{E9B70C43-A25E-2F28-35A4-5D3EBA86F2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5334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27" name="Picture 26" descr="Background pattern&#10;&#10;Description automatically generated">
              <a:extLst>
                <a:ext uri="{FF2B5EF4-FFF2-40B4-BE49-F238E27FC236}">
                  <a16:creationId xmlns:a16="http://schemas.microsoft.com/office/drawing/2014/main" id="{898DDF5A-5EA4-1E59-5C30-501058DA28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6096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F64AEA7E-C560-0376-FC53-441FC40B05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6858001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7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A27E59FD-BE7F-8773-A307-AEC3EA0AFA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6" y="7620001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5BB6E1A1-FED0-A4BC-0C9D-C9FF265DF4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8382002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B16B759-802C-8575-8E88-94E614F3052C}"/>
              </a:ext>
            </a:extLst>
          </p:cNvPr>
          <p:cNvGrpSpPr/>
          <p:nvPr userDrawn="1"/>
        </p:nvGrpSpPr>
        <p:grpSpPr>
          <a:xfrm rot="5400000">
            <a:off x="5587999" y="-5590848"/>
            <a:ext cx="1016001" cy="12192003"/>
            <a:chOff x="11433175" y="0"/>
            <a:chExt cx="762001" cy="9144002"/>
          </a:xfrm>
        </p:grpSpPr>
        <p:pic>
          <p:nvPicPr>
            <p:cNvPr id="48" name="Picture 47" descr="Background pattern&#10;&#10;Description automatically generated">
              <a:extLst>
                <a:ext uri="{FF2B5EF4-FFF2-40B4-BE49-F238E27FC236}">
                  <a16:creationId xmlns:a16="http://schemas.microsoft.com/office/drawing/2014/main" id="{5A4FBD54-90BB-6BB0-BAFE-79F3F35EC7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49" name="Picture 48" descr="Background pattern&#10;&#10;Description automatically generated">
              <a:extLst>
                <a:ext uri="{FF2B5EF4-FFF2-40B4-BE49-F238E27FC236}">
                  <a16:creationId xmlns:a16="http://schemas.microsoft.com/office/drawing/2014/main" id="{25DA189F-3DC6-A217-E223-06464EDD6F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762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50" name="Picture 49" descr="Background pattern&#10;&#10;Description automatically generated">
              <a:extLst>
                <a:ext uri="{FF2B5EF4-FFF2-40B4-BE49-F238E27FC236}">
                  <a16:creationId xmlns:a16="http://schemas.microsoft.com/office/drawing/2014/main" id="{B6D69A20-0A7E-EDB7-75AF-F05E4D9C2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1524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51" name="Picture 50" descr="Background pattern&#10;&#10;Description automatically generated">
              <a:extLst>
                <a:ext uri="{FF2B5EF4-FFF2-40B4-BE49-F238E27FC236}">
                  <a16:creationId xmlns:a16="http://schemas.microsoft.com/office/drawing/2014/main" id="{7FE30FF5-5E6B-C591-1E50-CADBA7FBD3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2286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52" name="Picture 51" descr="Background pattern&#10;&#10;Description automatically generated">
              <a:extLst>
                <a:ext uri="{FF2B5EF4-FFF2-40B4-BE49-F238E27FC236}">
                  <a16:creationId xmlns:a16="http://schemas.microsoft.com/office/drawing/2014/main" id="{471EACE9-8B07-6CE0-2652-01F184E01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3048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53" name="Picture 52" descr="Background pattern&#10;&#10;Description automatically generated">
              <a:extLst>
                <a:ext uri="{FF2B5EF4-FFF2-40B4-BE49-F238E27FC236}">
                  <a16:creationId xmlns:a16="http://schemas.microsoft.com/office/drawing/2014/main" id="{A3024485-D695-A4B9-CA1E-520BA74DD7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3810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54" name="Picture 53" descr="Background pattern&#10;&#10;Description automatically generated">
              <a:extLst>
                <a:ext uri="{FF2B5EF4-FFF2-40B4-BE49-F238E27FC236}">
                  <a16:creationId xmlns:a16="http://schemas.microsoft.com/office/drawing/2014/main" id="{45025917-2EC8-DB7B-7461-764C4E00EA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4572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55" name="Picture 54" descr="Background pattern&#10;&#10;Description automatically generated">
              <a:extLst>
                <a:ext uri="{FF2B5EF4-FFF2-40B4-BE49-F238E27FC236}">
                  <a16:creationId xmlns:a16="http://schemas.microsoft.com/office/drawing/2014/main" id="{2B9C4A78-4F4D-BBB3-FA2B-7BB7B1F6B4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5334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56" name="Picture 55" descr="Background pattern&#10;&#10;Description automatically generated">
              <a:extLst>
                <a:ext uri="{FF2B5EF4-FFF2-40B4-BE49-F238E27FC236}">
                  <a16:creationId xmlns:a16="http://schemas.microsoft.com/office/drawing/2014/main" id="{624C753D-38D0-878F-F2D2-43C8236C45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6096000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57" name="Picture 56" descr="Background pattern&#10;&#10;Description automatically generated">
              <a:extLst>
                <a:ext uri="{FF2B5EF4-FFF2-40B4-BE49-F238E27FC236}">
                  <a16:creationId xmlns:a16="http://schemas.microsoft.com/office/drawing/2014/main" id="{713BD4B6-E569-1505-4BEC-33A70209CB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6858001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58" name="Picture 57" descr="Background pattern&#10;&#10;Description automatically generated">
              <a:extLst>
                <a:ext uri="{FF2B5EF4-FFF2-40B4-BE49-F238E27FC236}">
                  <a16:creationId xmlns:a16="http://schemas.microsoft.com/office/drawing/2014/main" id="{45067C88-1C96-C056-456D-B876FDD40B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6" y="7620001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  <p:pic>
          <p:nvPicPr>
            <p:cNvPr id="59" name="Picture 58" descr="Background pattern&#10;&#10;Description automatically generated">
              <a:extLst>
                <a:ext uri="{FF2B5EF4-FFF2-40B4-BE49-F238E27FC236}">
                  <a16:creationId xmlns:a16="http://schemas.microsoft.com/office/drawing/2014/main" id="{F0BE6BFC-A22A-FF8C-2FC3-2A279FE250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433175" y="8382002"/>
              <a:ext cx="762000" cy="762000"/>
            </a:xfrm>
            <a:prstGeom prst="rect">
              <a:avLst/>
            </a:prstGeom>
            <a:solidFill>
              <a:schemeClr val="accent3"/>
            </a:solidFill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F977AD-56C2-4EE1-FD4A-2F42DB0CA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189" y="2798781"/>
            <a:ext cx="4699621" cy="1685077"/>
          </a:xfrm>
        </p:spPr>
        <p:txBody>
          <a:bodyPr wrap="square" anchor="ctr">
            <a:spAutoFit/>
          </a:bodyPr>
          <a:lstStyle>
            <a:lvl1pPr algn="ctr">
              <a:defRPr sz="115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CE57E-15B0-5CA6-8E3A-59E32CDDEA4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-300000">
            <a:off x="59548" y="2813448"/>
            <a:ext cx="5157787" cy="1231106"/>
          </a:xfr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8000" kern="1200" dirty="0">
                <a:solidFill>
                  <a:schemeClr val="accent1"/>
                </a:solidFill>
                <a:latin typeface="Holla Summer Demo" panose="02000503000000000000" pitchFamily="2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Title.</a:t>
            </a:r>
          </a:p>
        </p:txBody>
      </p:sp>
    </p:spTree>
    <p:extLst>
      <p:ext uri="{BB962C8B-B14F-4D97-AF65-F5344CB8AC3E}">
        <p14:creationId xmlns:p14="http://schemas.microsoft.com/office/powerpoint/2010/main" val="347006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26D603A1-D1BD-01C6-99F0-9B18EF7542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-1" b="53707"/>
          <a:stretch/>
        </p:blipFill>
        <p:spPr>
          <a:xfrm rot="21449047">
            <a:off x="-238307" y="-329349"/>
            <a:ext cx="12617045" cy="75588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EA0237-3C23-FD4B-F3FD-1438AE74F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189" y="2798781"/>
            <a:ext cx="4699621" cy="1685077"/>
          </a:xfrm>
        </p:spPr>
        <p:txBody>
          <a:bodyPr wrap="square" anchor="ctr">
            <a:spAutoFit/>
          </a:bodyPr>
          <a:lstStyle>
            <a:lvl1pPr algn="ctr">
              <a:defRPr sz="115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FEFD86-23CE-4010-8C28-3F654DA3BF0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21300000">
            <a:off x="59548" y="2813448"/>
            <a:ext cx="5157787" cy="1231106"/>
          </a:xfr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8000" kern="1200" dirty="0">
                <a:solidFill>
                  <a:schemeClr val="accent1"/>
                </a:solidFill>
                <a:latin typeface="Holla Summer Demo" panose="02000503000000000000" pitchFamily="2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Title.</a:t>
            </a:r>
          </a:p>
        </p:txBody>
      </p:sp>
    </p:spTree>
    <p:extLst>
      <p:ext uri="{BB962C8B-B14F-4D97-AF65-F5344CB8AC3E}">
        <p14:creationId xmlns:p14="http://schemas.microsoft.com/office/powerpoint/2010/main" val="1694964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BBEDDC5-F101-E3C0-949A-FAFCCDA716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0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C4EB25-E2E4-A130-33B1-3CCD32B6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233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E963-2824-AEB4-2AB8-5E23BD91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1C990-BD7A-78D8-5F9D-82CC35919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2F964-CF5F-F549-8817-01B5A82783D5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5A1BB-87F4-1079-4F08-05C80237F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9C18F-BDEE-764D-C281-E164774D2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86246-D656-984B-A612-A3531F59B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6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3" r:id="rId3"/>
    <p:sldLayoutId id="2147483660" r:id="rId4"/>
    <p:sldLayoutId id="2147483654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accent4"/>
          </a:solidFill>
          <a:latin typeface="Anto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Ant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Ant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nt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Ant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Ant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designresources.net/holla-summer-script-font/" TargetMode="External"/><Relationship Id="rId2" Type="http://schemas.openxmlformats.org/officeDocument/2006/relationships/hyperlink" Target="https://fontshub.pro/font/mamba-download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onts.google.com/specimen/Anto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12" Type="http://schemas.openxmlformats.org/officeDocument/2006/relationships/image" Target="../media/image47.jpg"/><Relationship Id="rId17" Type="http://schemas.openxmlformats.org/officeDocument/2006/relationships/image" Target="../media/image52.png"/><Relationship Id="rId2" Type="http://schemas.openxmlformats.org/officeDocument/2006/relationships/image" Target="../media/image38.png"/><Relationship Id="rId16" Type="http://schemas.openxmlformats.org/officeDocument/2006/relationships/image" Target="../media/image51.jp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11" Type="http://schemas.openxmlformats.org/officeDocument/2006/relationships/image" Target="../media/image30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12" Type="http://schemas.openxmlformats.org/officeDocument/2006/relationships/image" Target="../media/image47.jpg"/><Relationship Id="rId17" Type="http://schemas.openxmlformats.org/officeDocument/2006/relationships/image" Target="../media/image52.png"/><Relationship Id="rId2" Type="http://schemas.openxmlformats.org/officeDocument/2006/relationships/image" Target="../media/image38.png"/><Relationship Id="rId16" Type="http://schemas.openxmlformats.org/officeDocument/2006/relationships/image" Target="../media/image51.jp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11" Type="http://schemas.openxmlformats.org/officeDocument/2006/relationships/image" Target="../media/image30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12" Type="http://schemas.openxmlformats.org/officeDocument/2006/relationships/image" Target="../media/image47.jpg"/><Relationship Id="rId17" Type="http://schemas.openxmlformats.org/officeDocument/2006/relationships/image" Target="../media/image52.png"/><Relationship Id="rId2" Type="http://schemas.openxmlformats.org/officeDocument/2006/relationships/image" Target="../media/image38.png"/><Relationship Id="rId16" Type="http://schemas.openxmlformats.org/officeDocument/2006/relationships/image" Target="../media/image51.jp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11" Type="http://schemas.openxmlformats.org/officeDocument/2006/relationships/image" Target="../media/image30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2.png"/><Relationship Id="rId18" Type="http://schemas.openxmlformats.org/officeDocument/2006/relationships/image" Target="../media/image21.png"/><Relationship Id="rId26" Type="http://schemas.openxmlformats.org/officeDocument/2006/relationships/image" Target="../media/image54.png"/><Relationship Id="rId3" Type="http://schemas.openxmlformats.org/officeDocument/2006/relationships/image" Target="../media/image61.png"/><Relationship Id="rId21" Type="http://schemas.openxmlformats.org/officeDocument/2006/relationships/image" Target="../media/image11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17" Type="http://schemas.openxmlformats.org/officeDocument/2006/relationships/image" Target="../media/image71.png"/><Relationship Id="rId25" Type="http://schemas.openxmlformats.org/officeDocument/2006/relationships/image" Target="../media/image73.png"/><Relationship Id="rId2" Type="http://schemas.openxmlformats.org/officeDocument/2006/relationships/image" Target="../media/image12.png"/><Relationship Id="rId16" Type="http://schemas.openxmlformats.org/officeDocument/2006/relationships/image" Target="../media/image70.png"/><Relationship Id="rId20" Type="http://schemas.openxmlformats.org/officeDocument/2006/relationships/image" Target="../media/image13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24" Type="http://schemas.openxmlformats.org/officeDocument/2006/relationships/image" Target="../media/image53.png"/><Relationship Id="rId5" Type="http://schemas.openxmlformats.org/officeDocument/2006/relationships/image" Target="../media/image31.png"/><Relationship Id="rId15" Type="http://schemas.openxmlformats.org/officeDocument/2006/relationships/image" Target="../media/image69.png"/><Relationship Id="rId23" Type="http://schemas.openxmlformats.org/officeDocument/2006/relationships/image" Target="../media/image72.png"/><Relationship Id="rId28" Type="http://schemas.openxmlformats.org/officeDocument/2006/relationships/image" Target="../media/image14.png"/><Relationship Id="rId10" Type="http://schemas.openxmlformats.org/officeDocument/2006/relationships/image" Target="../media/image65.png"/><Relationship Id="rId19" Type="http://schemas.openxmlformats.org/officeDocument/2006/relationships/image" Target="../media/image9.png"/><Relationship Id="rId31" Type="http://schemas.openxmlformats.org/officeDocument/2006/relationships/image" Target="../media/image7.png"/><Relationship Id="rId4" Type="http://schemas.openxmlformats.org/officeDocument/2006/relationships/image" Target="../media/image62.png"/><Relationship Id="rId9" Type="http://schemas.openxmlformats.org/officeDocument/2006/relationships/image" Target="../media/image23.png"/><Relationship Id="rId14" Type="http://schemas.openxmlformats.org/officeDocument/2006/relationships/image" Target="../media/image68.png"/><Relationship Id="rId22" Type="http://schemas.openxmlformats.org/officeDocument/2006/relationships/image" Target="../media/image8.png"/><Relationship Id="rId27" Type="http://schemas.openxmlformats.org/officeDocument/2006/relationships/image" Target="../media/image10.png"/><Relationship Id="rId30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2.wdp"/><Relationship Id="rId18" Type="http://schemas.microsoft.com/office/2007/relationships/hdphoto" Target="../media/hdphoto7.wdp"/><Relationship Id="rId26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34" Type="http://schemas.openxmlformats.org/officeDocument/2006/relationships/image" Target="../media/image29.svg"/><Relationship Id="rId7" Type="http://schemas.openxmlformats.org/officeDocument/2006/relationships/image" Target="../media/image11.png"/><Relationship Id="rId12" Type="http://schemas.microsoft.com/office/2007/relationships/hdphoto" Target="../media/hdphoto1.wdp"/><Relationship Id="rId17" Type="http://schemas.microsoft.com/office/2007/relationships/hdphoto" Target="../media/hdphoto6.wdp"/><Relationship Id="rId25" Type="http://schemas.openxmlformats.org/officeDocument/2006/relationships/image" Target="../media/image20.jpg"/><Relationship Id="rId33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microsoft.com/office/2007/relationships/hdphoto" Target="../media/hdphoto5.wdp"/><Relationship Id="rId20" Type="http://schemas.microsoft.com/office/2007/relationships/hdphoto" Target="../media/hdphoto9.wdp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19.jpg"/><Relationship Id="rId32" Type="http://schemas.openxmlformats.org/officeDocument/2006/relationships/image" Target="../media/image27.svg"/><Relationship Id="rId5" Type="http://schemas.openxmlformats.org/officeDocument/2006/relationships/image" Target="../media/image9.png"/><Relationship Id="rId15" Type="http://schemas.microsoft.com/office/2007/relationships/hdphoto" Target="../media/hdphoto4.wdp"/><Relationship Id="rId23" Type="http://schemas.openxmlformats.org/officeDocument/2006/relationships/image" Target="../media/image18.jpg"/><Relationship Id="rId28" Type="http://schemas.openxmlformats.org/officeDocument/2006/relationships/image" Target="../media/image23.png"/><Relationship Id="rId10" Type="http://schemas.openxmlformats.org/officeDocument/2006/relationships/image" Target="../media/image14.png"/><Relationship Id="rId19" Type="http://schemas.microsoft.com/office/2007/relationships/hdphoto" Target="../media/hdphoto8.wdp"/><Relationship Id="rId31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microsoft.com/office/2007/relationships/hdphoto" Target="../media/hdphoto3.wdp"/><Relationship Id="rId22" Type="http://schemas.openxmlformats.org/officeDocument/2006/relationships/image" Target="../media/image17.jp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image" Target="../media/image30.png"/><Relationship Id="rId8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1.png"/><Relationship Id="rId18" Type="http://schemas.openxmlformats.org/officeDocument/2006/relationships/image" Target="../media/image33.png"/><Relationship Id="rId3" Type="http://schemas.openxmlformats.org/officeDocument/2006/relationships/image" Target="../media/image17.jpg"/><Relationship Id="rId21" Type="http://schemas.openxmlformats.org/officeDocument/2006/relationships/image" Target="../media/image29.svg"/><Relationship Id="rId7" Type="http://schemas.openxmlformats.org/officeDocument/2006/relationships/image" Target="../media/image9.png"/><Relationship Id="rId12" Type="http://schemas.openxmlformats.org/officeDocument/2006/relationships/image" Target="../media/image32.png"/><Relationship Id="rId17" Type="http://schemas.openxmlformats.org/officeDocument/2006/relationships/image" Target="../media/image27.sv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5" Type="http://schemas.openxmlformats.org/officeDocument/2006/relationships/image" Target="../media/image19.jpg"/><Relationship Id="rId15" Type="http://schemas.openxmlformats.org/officeDocument/2006/relationships/image" Target="../media/image25.svg"/><Relationship Id="rId10" Type="http://schemas.openxmlformats.org/officeDocument/2006/relationships/image" Target="../media/image22.png"/><Relationship Id="rId19" Type="http://schemas.openxmlformats.org/officeDocument/2006/relationships/image" Target="../media/image34.svg"/><Relationship Id="rId4" Type="http://schemas.openxmlformats.org/officeDocument/2006/relationships/image" Target="../media/image18.jpg"/><Relationship Id="rId9" Type="http://schemas.openxmlformats.org/officeDocument/2006/relationships/image" Target="../media/image31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1.png"/><Relationship Id="rId18" Type="http://schemas.openxmlformats.org/officeDocument/2006/relationships/image" Target="../media/image33.png"/><Relationship Id="rId3" Type="http://schemas.openxmlformats.org/officeDocument/2006/relationships/image" Target="../media/image17.jpg"/><Relationship Id="rId21" Type="http://schemas.openxmlformats.org/officeDocument/2006/relationships/image" Target="../media/image29.svg"/><Relationship Id="rId7" Type="http://schemas.openxmlformats.org/officeDocument/2006/relationships/image" Target="../media/image9.png"/><Relationship Id="rId12" Type="http://schemas.openxmlformats.org/officeDocument/2006/relationships/image" Target="../media/image32.png"/><Relationship Id="rId17" Type="http://schemas.openxmlformats.org/officeDocument/2006/relationships/image" Target="../media/image27.sv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5" Type="http://schemas.openxmlformats.org/officeDocument/2006/relationships/image" Target="../media/image19.jpg"/><Relationship Id="rId15" Type="http://schemas.openxmlformats.org/officeDocument/2006/relationships/image" Target="../media/image25.svg"/><Relationship Id="rId10" Type="http://schemas.openxmlformats.org/officeDocument/2006/relationships/image" Target="../media/image22.png"/><Relationship Id="rId19" Type="http://schemas.openxmlformats.org/officeDocument/2006/relationships/image" Target="../media/image34.svg"/><Relationship Id="rId4" Type="http://schemas.openxmlformats.org/officeDocument/2006/relationships/image" Target="../media/image18.jpg"/><Relationship Id="rId9" Type="http://schemas.openxmlformats.org/officeDocument/2006/relationships/image" Target="../media/image31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1.png"/><Relationship Id="rId18" Type="http://schemas.openxmlformats.org/officeDocument/2006/relationships/image" Target="../media/image33.png"/><Relationship Id="rId3" Type="http://schemas.openxmlformats.org/officeDocument/2006/relationships/image" Target="../media/image17.jpg"/><Relationship Id="rId21" Type="http://schemas.openxmlformats.org/officeDocument/2006/relationships/image" Target="../media/image29.svg"/><Relationship Id="rId7" Type="http://schemas.openxmlformats.org/officeDocument/2006/relationships/image" Target="../media/image9.png"/><Relationship Id="rId12" Type="http://schemas.openxmlformats.org/officeDocument/2006/relationships/image" Target="../media/image32.png"/><Relationship Id="rId17" Type="http://schemas.openxmlformats.org/officeDocument/2006/relationships/image" Target="../media/image27.sv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5" Type="http://schemas.openxmlformats.org/officeDocument/2006/relationships/image" Target="../media/image19.jpg"/><Relationship Id="rId15" Type="http://schemas.openxmlformats.org/officeDocument/2006/relationships/image" Target="../media/image25.svg"/><Relationship Id="rId10" Type="http://schemas.openxmlformats.org/officeDocument/2006/relationships/image" Target="../media/image22.png"/><Relationship Id="rId19" Type="http://schemas.openxmlformats.org/officeDocument/2006/relationships/image" Target="../media/image34.svg"/><Relationship Id="rId4" Type="http://schemas.openxmlformats.org/officeDocument/2006/relationships/image" Target="../media/image18.jpg"/><Relationship Id="rId9" Type="http://schemas.openxmlformats.org/officeDocument/2006/relationships/image" Target="../media/image31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12" Type="http://schemas.openxmlformats.org/officeDocument/2006/relationships/image" Target="../media/image47.jpg"/><Relationship Id="rId17" Type="http://schemas.openxmlformats.org/officeDocument/2006/relationships/image" Target="../media/image52.png"/><Relationship Id="rId2" Type="http://schemas.openxmlformats.org/officeDocument/2006/relationships/image" Target="../media/image38.png"/><Relationship Id="rId16" Type="http://schemas.openxmlformats.org/officeDocument/2006/relationships/image" Target="../media/image51.jp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11" Type="http://schemas.openxmlformats.org/officeDocument/2006/relationships/image" Target="../media/image30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12" Type="http://schemas.openxmlformats.org/officeDocument/2006/relationships/image" Target="../media/image47.jpg"/><Relationship Id="rId17" Type="http://schemas.openxmlformats.org/officeDocument/2006/relationships/image" Target="../media/image52.png"/><Relationship Id="rId2" Type="http://schemas.openxmlformats.org/officeDocument/2006/relationships/image" Target="../media/image38.png"/><Relationship Id="rId16" Type="http://schemas.openxmlformats.org/officeDocument/2006/relationships/image" Target="../media/image51.jp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11" Type="http://schemas.openxmlformats.org/officeDocument/2006/relationships/image" Target="../media/image30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12" Type="http://schemas.openxmlformats.org/officeDocument/2006/relationships/image" Target="../media/image47.jpg"/><Relationship Id="rId17" Type="http://schemas.openxmlformats.org/officeDocument/2006/relationships/image" Target="../media/image52.png"/><Relationship Id="rId2" Type="http://schemas.openxmlformats.org/officeDocument/2006/relationships/image" Target="../media/image38.png"/><Relationship Id="rId16" Type="http://schemas.openxmlformats.org/officeDocument/2006/relationships/image" Target="../media/image51.jp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11" Type="http://schemas.openxmlformats.org/officeDocument/2006/relationships/image" Target="../media/image30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587592-5D66-2B0B-1D76-B6CB1805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9496"/>
            <a:ext cx="10515600" cy="701731"/>
          </a:xfrm>
        </p:spPr>
        <p:txBody>
          <a:bodyPr/>
          <a:lstStyle/>
          <a:p>
            <a:r>
              <a:rPr lang="en-GB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DOWNLOADING!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7AF104-658A-CA7C-E0A7-003926B2120F}"/>
              </a:ext>
            </a:extLst>
          </p:cNvPr>
          <p:cNvSpPr txBox="1">
            <a:spLocks/>
          </p:cNvSpPr>
          <p:nvPr/>
        </p:nvSpPr>
        <p:spPr>
          <a:xfrm>
            <a:off x="2831320" y="1879020"/>
            <a:ext cx="6529359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Hope it helps with your presentations!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0AD3F-9063-C6A9-343E-7CDB337AF024}"/>
              </a:ext>
            </a:extLst>
          </p:cNvPr>
          <p:cNvSpPr txBox="1"/>
          <p:nvPr/>
        </p:nvSpPr>
        <p:spPr>
          <a:xfrm>
            <a:off x="1016598" y="2700782"/>
            <a:ext cx="10337202" cy="291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</a:pPr>
            <a:r>
              <a:rPr lang="en-GB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 case the embedded fonts don’t work, here are the download links: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GB" sz="24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Mamba</a:t>
            </a: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2"/>
              </a:rPr>
              <a:t>https://fontshub.pro/font/mamba-download</a:t>
            </a:r>
            <a:r>
              <a:rPr lang="en-GB" sz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Holla Summer</a:t>
            </a:r>
            <a:br>
              <a:rPr lang="en-GB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3"/>
              </a:rPr>
              <a:t>https://freedesignresources.net/holla-summer-script-font/</a:t>
            </a:r>
            <a:r>
              <a:rPr lang="en-GB" sz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Anton</a:t>
            </a:r>
            <a:b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4"/>
              </a:rPr>
              <a:t>https://fonts.google.com/specimen/Anton</a:t>
            </a:r>
            <a:r>
              <a:rPr lang="en-GB" sz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767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4FBC-9715-1943-CE6E-83F654B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665" y="2342732"/>
            <a:ext cx="7446915" cy="3402470"/>
          </a:xfrm>
        </p:spPr>
        <p:txBody>
          <a:bodyPr/>
          <a:lstStyle/>
          <a:p>
            <a:r>
              <a:rPr lang="en-GB" sz="23900" dirty="0">
                <a:solidFill>
                  <a:schemeClr val="accent6">
                    <a:alpha val="29823"/>
                  </a:schemeClr>
                </a:solidFill>
              </a:rPr>
              <a:t>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0B073-B991-3BDB-0078-B78881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21300000">
            <a:off x="5110986" y="2682875"/>
            <a:ext cx="6428994" cy="2271391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9600" dirty="0"/>
              <a:t>May bore you with car facts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C51E86-43B7-F009-BD60-A1A7E1A0A9F1}"/>
              </a:ext>
            </a:extLst>
          </p:cNvPr>
          <p:cNvGrpSpPr/>
          <p:nvPr/>
        </p:nvGrpSpPr>
        <p:grpSpPr>
          <a:xfrm>
            <a:off x="-532875" y="6018808"/>
            <a:ext cx="4152613" cy="5721302"/>
            <a:chOff x="12003021" y="593558"/>
            <a:chExt cx="4152613" cy="5721302"/>
          </a:xfrm>
        </p:grpSpPr>
        <p:pic>
          <p:nvPicPr>
            <p:cNvPr id="6" name="Picture 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BA9DD494-EF4A-1E00-127D-743FF3053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2003021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E5A0EB-3384-C79C-D9A3-A3CEF6D20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627" b="7627"/>
            <a:stretch/>
          </p:blipFill>
          <p:spPr>
            <a:xfrm>
              <a:off x="12450190" y="797961"/>
              <a:ext cx="3495040" cy="5262078"/>
            </a:xfrm>
            <a:prstGeom prst="rect">
              <a:avLst/>
            </a:prstGeom>
          </p:spPr>
        </p:pic>
        <p:pic>
          <p:nvPicPr>
            <p:cNvPr id="8" name="Picture 7" descr="A picture containing chain, metalware, necklet&#10;&#10;Description automatically generated">
              <a:extLst>
                <a:ext uri="{FF2B5EF4-FFF2-40B4-BE49-F238E27FC236}">
                  <a16:creationId xmlns:a16="http://schemas.microsoft.com/office/drawing/2014/main" id="{2E2AF073-0F4A-B79A-7A97-0438F9F85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" b="3938"/>
            <a:stretch/>
          </p:blipFill>
          <p:spPr>
            <a:xfrm>
              <a:off x="12003021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9" name="Picture 8" descr="A black and white image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2BF43467-D2AD-7B5E-7514-2F5A74D4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63164" y="2798721"/>
              <a:ext cx="857266" cy="7241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2F654-5276-98D0-94DF-01BD998577FC}"/>
              </a:ext>
            </a:extLst>
          </p:cNvPr>
          <p:cNvGrpSpPr/>
          <p:nvPr/>
        </p:nvGrpSpPr>
        <p:grpSpPr>
          <a:xfrm rot="99047">
            <a:off x="-532875" y="6018808"/>
            <a:ext cx="4152613" cy="5721302"/>
            <a:chOff x="-1783318" y="593558"/>
            <a:chExt cx="4152613" cy="5721302"/>
          </a:xfrm>
        </p:grpSpPr>
        <p:pic>
          <p:nvPicPr>
            <p:cNvPr id="11" name="Picture 1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4FFA609E-EA31-8DA5-926A-77695A153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178331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9FE425-2170-72B9-100E-B435B494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627" b="7627"/>
            <a:stretch/>
          </p:blipFill>
          <p:spPr>
            <a:xfrm>
              <a:off x="-1454532" y="792480"/>
              <a:ext cx="3495040" cy="5262078"/>
            </a:xfrm>
            <a:prstGeom prst="rect">
              <a:avLst/>
            </a:prstGeom>
          </p:spPr>
        </p:pic>
        <p:pic>
          <p:nvPicPr>
            <p:cNvPr id="13" name="Picture 12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D132103-57AB-8271-090C-7A7CEDA7D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857" b="3857"/>
            <a:stretch/>
          </p:blipFill>
          <p:spPr>
            <a:xfrm>
              <a:off x="-178331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4" name="Picture 13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D8176CB-3246-75F8-62B1-67C08DB5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4182" y="1767721"/>
              <a:ext cx="1161362" cy="86357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EFEA94-2401-9273-81B5-254A305FAA89}"/>
              </a:ext>
            </a:extLst>
          </p:cNvPr>
          <p:cNvGrpSpPr/>
          <p:nvPr/>
        </p:nvGrpSpPr>
        <p:grpSpPr>
          <a:xfrm rot="506063">
            <a:off x="962403" y="693672"/>
            <a:ext cx="4152613" cy="5721302"/>
            <a:chOff x="2788682" y="593558"/>
            <a:chExt cx="4152613" cy="5721302"/>
          </a:xfrm>
        </p:grpSpPr>
        <p:pic>
          <p:nvPicPr>
            <p:cNvPr id="16" name="Picture 1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F4A8EA61-05EA-BE19-A1F3-F904BED4B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2788682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20A653-E6E5-939C-0F05-A423B51D2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701" r="5701"/>
            <a:stretch/>
          </p:blipFill>
          <p:spPr>
            <a:xfrm>
              <a:off x="3117468" y="792480"/>
              <a:ext cx="3495040" cy="5262078"/>
            </a:xfrm>
            <a:prstGeom prst="rect">
              <a:avLst/>
            </a:prstGeom>
          </p:spPr>
        </p:pic>
        <p:pic>
          <p:nvPicPr>
            <p:cNvPr id="18" name="Picture 17" descr="Background pattern&#10;&#10;Description automatically generated">
              <a:extLst>
                <a:ext uri="{FF2B5EF4-FFF2-40B4-BE49-F238E27FC236}">
                  <a16:creationId xmlns:a16="http://schemas.microsoft.com/office/drawing/2014/main" id="{42E3DCA2-A114-ACB3-91AE-5F741155D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938" b="3938"/>
            <a:stretch/>
          </p:blipFill>
          <p:spPr>
            <a:xfrm>
              <a:off x="2788682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9" name="Picture 1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3BEEAF2-2EB4-371C-5995-35F6C213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4169193" y="1720056"/>
              <a:ext cx="1699011" cy="13835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CC11D0-6CF3-6E53-4723-408DE748CFAF}"/>
              </a:ext>
            </a:extLst>
          </p:cNvPr>
          <p:cNvGrpSpPr/>
          <p:nvPr/>
        </p:nvGrpSpPr>
        <p:grpSpPr>
          <a:xfrm rot="556968">
            <a:off x="-2690729" y="-5276424"/>
            <a:ext cx="4152613" cy="5721302"/>
            <a:chOff x="16680528" y="593558"/>
            <a:chExt cx="4152613" cy="5721302"/>
          </a:xfrm>
        </p:grpSpPr>
        <p:pic>
          <p:nvPicPr>
            <p:cNvPr id="21" name="Picture 2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6645DC49-C6BF-ED2F-FF06-8E832C468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668052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68DAA59-A2E5-A88F-FB2B-041710E8D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6790" r="16790"/>
            <a:stretch/>
          </p:blipFill>
          <p:spPr>
            <a:xfrm>
              <a:off x="17022190" y="797961"/>
              <a:ext cx="3495040" cy="5262078"/>
            </a:xfrm>
            <a:prstGeom prst="rect">
              <a:avLst/>
            </a:prstGeom>
          </p:spPr>
        </p:pic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01BFFA67-6E4A-F508-FCD7-C879FF303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139" b="4139"/>
            <a:stretch/>
          </p:blipFill>
          <p:spPr>
            <a:xfrm>
              <a:off x="1668052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4" name="Picture 2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E35EB15-F011-611F-56D4-BE38DBCD2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65896" y="2631298"/>
              <a:ext cx="1544555" cy="125780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078C4B-6E00-B63F-D803-3FEA605A5FDD}"/>
              </a:ext>
            </a:extLst>
          </p:cNvPr>
          <p:cNvGrpSpPr/>
          <p:nvPr/>
        </p:nvGrpSpPr>
        <p:grpSpPr>
          <a:xfrm rot="20868124">
            <a:off x="-2471675" y="-5403090"/>
            <a:ext cx="4152613" cy="5721302"/>
            <a:chOff x="-6425656" y="593558"/>
            <a:chExt cx="4152613" cy="5721302"/>
          </a:xfrm>
        </p:grpSpPr>
        <p:pic>
          <p:nvPicPr>
            <p:cNvPr id="26" name="Picture 2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C4475FF6-9597-146B-7231-4A9760A6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6425656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7" name="Picture 26" descr="A picture containing clothing, indoor, curtain, person&#10;&#10;Description automatically generated">
              <a:extLst>
                <a:ext uri="{FF2B5EF4-FFF2-40B4-BE49-F238E27FC236}">
                  <a16:creationId xmlns:a16="http://schemas.microsoft.com/office/drawing/2014/main" id="{1A2B01FD-5488-3E43-AC32-0A3122494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5656" r="12468"/>
            <a:stretch/>
          </p:blipFill>
          <p:spPr>
            <a:xfrm>
              <a:off x="-6096870" y="792480"/>
              <a:ext cx="3495040" cy="5262078"/>
            </a:xfrm>
            <a:prstGeom prst="rect">
              <a:avLst/>
            </a:prstGeom>
          </p:spPr>
        </p:pic>
        <p:pic>
          <p:nvPicPr>
            <p:cNvPr id="28" name="Picture 2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3DF8AB02-8C94-FD48-39F7-12E5EAE1C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966" b="3966"/>
            <a:stretch/>
          </p:blipFill>
          <p:spPr>
            <a:xfrm>
              <a:off x="-6425655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9" name="Picture 2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9F599028-EDF6-D5FC-36E4-59136A26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976673" y="1895501"/>
              <a:ext cx="1388797" cy="103269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051546-05B3-8174-B3AD-DBF46D43187E}"/>
              </a:ext>
            </a:extLst>
          </p:cNvPr>
          <p:cNvGrpSpPr/>
          <p:nvPr/>
        </p:nvGrpSpPr>
        <p:grpSpPr>
          <a:xfrm rot="1419015">
            <a:off x="-2623555" y="-5316062"/>
            <a:ext cx="4152613" cy="5721302"/>
            <a:chOff x="7501359" y="593558"/>
            <a:chExt cx="4152613" cy="5721302"/>
          </a:xfrm>
        </p:grpSpPr>
        <p:pic>
          <p:nvPicPr>
            <p:cNvPr id="31" name="Picture 3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57423B7C-B49D-039D-4C14-7D867660B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7501359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AF4ADA1-6569-C90E-7A4C-012DFE26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477" b="1477"/>
            <a:stretch/>
          </p:blipFill>
          <p:spPr>
            <a:xfrm>
              <a:off x="7830145" y="792480"/>
              <a:ext cx="3495040" cy="5262078"/>
            </a:xfrm>
            <a:prstGeom prst="rect">
              <a:avLst/>
            </a:prstGeom>
          </p:spPr>
        </p:pic>
        <p:pic>
          <p:nvPicPr>
            <p:cNvPr id="33" name="Picture 32" descr="A picture containing text, vector graphics, clipart&#10;&#10;Description automatically generated">
              <a:extLst>
                <a:ext uri="{FF2B5EF4-FFF2-40B4-BE49-F238E27FC236}">
                  <a16:creationId xmlns:a16="http://schemas.microsoft.com/office/drawing/2014/main" id="{CFFB39F0-7EA7-1D6C-360E-B35F3C539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4020" b="4020"/>
            <a:stretch/>
          </p:blipFill>
          <p:spPr>
            <a:xfrm>
              <a:off x="7501359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DB38487-7A68-45CF-9534-84383F3EA9D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6096" r="24780"/>
          <a:stretch/>
        </p:blipFill>
        <p:spPr>
          <a:xfrm rot="20316449">
            <a:off x="10686569" y="-998664"/>
            <a:ext cx="1790193" cy="3027901"/>
          </a:xfrm>
          <a:prstGeom prst="rect">
            <a:avLst/>
          </a:prstGeom>
        </p:spPr>
      </p:pic>
      <p:pic>
        <p:nvPicPr>
          <p:cNvPr id="37" name="Picture 36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6AF9E4F3-5D32-A19C-6E79-2A712CD7C3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201" t="12574" r="33136" b="7943"/>
          <a:stretch/>
        </p:blipFill>
        <p:spPr>
          <a:xfrm rot="4203340">
            <a:off x="8602567" y="-998697"/>
            <a:ext cx="956166" cy="2478509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61CD15E6-96B8-BF4F-4989-8CB2C93DFB7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4845" r="18829"/>
          <a:stretch/>
        </p:blipFill>
        <p:spPr>
          <a:xfrm rot="1740211">
            <a:off x="11318382" y="4566775"/>
            <a:ext cx="1091838" cy="23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8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6="http://schemas.microsoft.com/office/drawing/2014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4FBC-9715-1943-CE6E-83F654B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665" y="2342732"/>
            <a:ext cx="7446915" cy="3402470"/>
          </a:xfrm>
        </p:spPr>
        <p:txBody>
          <a:bodyPr/>
          <a:lstStyle/>
          <a:p>
            <a:r>
              <a:rPr lang="en-GB" sz="23900" dirty="0">
                <a:solidFill>
                  <a:schemeClr val="accent6">
                    <a:alpha val="29823"/>
                  </a:schemeClr>
                </a:solidFill>
              </a:rPr>
              <a:t>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0B073-B991-3BDB-0078-B78881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21300000">
            <a:off x="5110986" y="2165811"/>
            <a:ext cx="6428994" cy="330552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9600" dirty="0"/>
              <a:t>Sleeps a lot, may not reply for a few hours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C51E86-43B7-F009-BD60-A1A7E1A0A9F1}"/>
              </a:ext>
            </a:extLst>
          </p:cNvPr>
          <p:cNvGrpSpPr/>
          <p:nvPr/>
        </p:nvGrpSpPr>
        <p:grpSpPr>
          <a:xfrm>
            <a:off x="-532875" y="6018808"/>
            <a:ext cx="4152613" cy="5721302"/>
            <a:chOff x="12003021" y="593558"/>
            <a:chExt cx="4152613" cy="5721302"/>
          </a:xfrm>
        </p:grpSpPr>
        <p:pic>
          <p:nvPicPr>
            <p:cNvPr id="6" name="Picture 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BA9DD494-EF4A-1E00-127D-743FF3053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2003021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E5A0EB-3384-C79C-D9A3-A3CEF6D20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627" b="7627"/>
            <a:stretch/>
          </p:blipFill>
          <p:spPr>
            <a:xfrm>
              <a:off x="12450190" y="797961"/>
              <a:ext cx="3495040" cy="5262078"/>
            </a:xfrm>
            <a:prstGeom prst="rect">
              <a:avLst/>
            </a:prstGeom>
          </p:spPr>
        </p:pic>
        <p:pic>
          <p:nvPicPr>
            <p:cNvPr id="8" name="Picture 7" descr="A picture containing chain, metalware, necklet&#10;&#10;Description automatically generated">
              <a:extLst>
                <a:ext uri="{FF2B5EF4-FFF2-40B4-BE49-F238E27FC236}">
                  <a16:creationId xmlns:a16="http://schemas.microsoft.com/office/drawing/2014/main" id="{2E2AF073-0F4A-B79A-7A97-0438F9F85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" b="3938"/>
            <a:stretch/>
          </p:blipFill>
          <p:spPr>
            <a:xfrm>
              <a:off x="12003021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9" name="Picture 8" descr="A black and white image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2BF43467-D2AD-7B5E-7514-2F5A74D4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63164" y="2798721"/>
              <a:ext cx="857266" cy="7241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2F654-5276-98D0-94DF-01BD998577FC}"/>
              </a:ext>
            </a:extLst>
          </p:cNvPr>
          <p:cNvGrpSpPr/>
          <p:nvPr/>
        </p:nvGrpSpPr>
        <p:grpSpPr>
          <a:xfrm rot="99047">
            <a:off x="993880" y="807790"/>
            <a:ext cx="4152613" cy="5721302"/>
            <a:chOff x="-1783318" y="593558"/>
            <a:chExt cx="4152613" cy="5721302"/>
          </a:xfrm>
        </p:grpSpPr>
        <p:pic>
          <p:nvPicPr>
            <p:cNvPr id="11" name="Picture 1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4FFA609E-EA31-8DA5-926A-77695A153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178331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9FE425-2170-72B9-100E-B435B494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627" b="7627"/>
            <a:stretch/>
          </p:blipFill>
          <p:spPr>
            <a:xfrm>
              <a:off x="-1454532" y="792480"/>
              <a:ext cx="3495040" cy="5262078"/>
            </a:xfrm>
            <a:prstGeom prst="rect">
              <a:avLst/>
            </a:prstGeom>
          </p:spPr>
        </p:pic>
        <p:pic>
          <p:nvPicPr>
            <p:cNvPr id="13" name="Picture 12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D132103-57AB-8271-090C-7A7CEDA7D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857" b="3857"/>
            <a:stretch/>
          </p:blipFill>
          <p:spPr>
            <a:xfrm>
              <a:off x="-178331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4" name="Picture 13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D8176CB-3246-75F8-62B1-67C08DB5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4182" y="1767721"/>
              <a:ext cx="1161362" cy="86357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EFEA94-2401-9273-81B5-254A305FAA89}"/>
              </a:ext>
            </a:extLst>
          </p:cNvPr>
          <p:cNvGrpSpPr/>
          <p:nvPr/>
        </p:nvGrpSpPr>
        <p:grpSpPr>
          <a:xfrm rot="21366408">
            <a:off x="-2237572" y="-5346627"/>
            <a:ext cx="4152613" cy="5721302"/>
            <a:chOff x="2788682" y="593558"/>
            <a:chExt cx="4152613" cy="5721302"/>
          </a:xfrm>
        </p:grpSpPr>
        <p:pic>
          <p:nvPicPr>
            <p:cNvPr id="16" name="Picture 1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F4A8EA61-05EA-BE19-A1F3-F904BED4B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2788682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20A653-E6E5-939C-0F05-A423B51D2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701" r="5701"/>
            <a:stretch/>
          </p:blipFill>
          <p:spPr>
            <a:xfrm>
              <a:off x="3117468" y="792480"/>
              <a:ext cx="3495040" cy="5262078"/>
            </a:xfrm>
            <a:prstGeom prst="rect">
              <a:avLst/>
            </a:prstGeom>
          </p:spPr>
        </p:pic>
        <p:pic>
          <p:nvPicPr>
            <p:cNvPr id="18" name="Picture 17" descr="Background pattern&#10;&#10;Description automatically generated">
              <a:extLst>
                <a:ext uri="{FF2B5EF4-FFF2-40B4-BE49-F238E27FC236}">
                  <a16:creationId xmlns:a16="http://schemas.microsoft.com/office/drawing/2014/main" id="{42E3DCA2-A114-ACB3-91AE-5F741155D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938" b="3938"/>
            <a:stretch/>
          </p:blipFill>
          <p:spPr>
            <a:xfrm>
              <a:off x="2788682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9" name="Picture 1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3BEEAF2-2EB4-371C-5995-35F6C213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4169193" y="1720056"/>
              <a:ext cx="1699011" cy="13835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CC11D0-6CF3-6E53-4723-408DE748CFAF}"/>
              </a:ext>
            </a:extLst>
          </p:cNvPr>
          <p:cNvGrpSpPr/>
          <p:nvPr/>
        </p:nvGrpSpPr>
        <p:grpSpPr>
          <a:xfrm rot="556968">
            <a:off x="-2690729" y="-5276424"/>
            <a:ext cx="4152613" cy="5721302"/>
            <a:chOff x="16680528" y="593558"/>
            <a:chExt cx="4152613" cy="5721302"/>
          </a:xfrm>
        </p:grpSpPr>
        <p:pic>
          <p:nvPicPr>
            <p:cNvPr id="21" name="Picture 2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6645DC49-C6BF-ED2F-FF06-8E832C468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668052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68DAA59-A2E5-A88F-FB2B-041710E8D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6790" r="16790"/>
            <a:stretch/>
          </p:blipFill>
          <p:spPr>
            <a:xfrm>
              <a:off x="17022190" y="797961"/>
              <a:ext cx="3495040" cy="5262078"/>
            </a:xfrm>
            <a:prstGeom prst="rect">
              <a:avLst/>
            </a:prstGeom>
          </p:spPr>
        </p:pic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01BFFA67-6E4A-F508-FCD7-C879FF303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139" b="4139"/>
            <a:stretch/>
          </p:blipFill>
          <p:spPr>
            <a:xfrm>
              <a:off x="1668052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4" name="Picture 2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E35EB15-F011-611F-56D4-BE38DBCD2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65896" y="2631298"/>
              <a:ext cx="1544555" cy="125780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078C4B-6E00-B63F-D803-3FEA605A5FDD}"/>
              </a:ext>
            </a:extLst>
          </p:cNvPr>
          <p:cNvGrpSpPr/>
          <p:nvPr/>
        </p:nvGrpSpPr>
        <p:grpSpPr>
          <a:xfrm rot="20868124">
            <a:off x="-2471675" y="-5403090"/>
            <a:ext cx="4152613" cy="5721302"/>
            <a:chOff x="-6425656" y="593558"/>
            <a:chExt cx="4152613" cy="5721302"/>
          </a:xfrm>
        </p:grpSpPr>
        <p:pic>
          <p:nvPicPr>
            <p:cNvPr id="26" name="Picture 2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C4475FF6-9597-146B-7231-4A9760A6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6425656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7" name="Picture 26" descr="A picture containing clothing, indoor, curtain, person&#10;&#10;Description automatically generated">
              <a:extLst>
                <a:ext uri="{FF2B5EF4-FFF2-40B4-BE49-F238E27FC236}">
                  <a16:creationId xmlns:a16="http://schemas.microsoft.com/office/drawing/2014/main" id="{1A2B01FD-5488-3E43-AC32-0A3122494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5656" r="12468"/>
            <a:stretch/>
          </p:blipFill>
          <p:spPr>
            <a:xfrm>
              <a:off x="-6096870" y="792480"/>
              <a:ext cx="3495040" cy="5262078"/>
            </a:xfrm>
            <a:prstGeom prst="rect">
              <a:avLst/>
            </a:prstGeom>
          </p:spPr>
        </p:pic>
        <p:pic>
          <p:nvPicPr>
            <p:cNvPr id="28" name="Picture 2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3DF8AB02-8C94-FD48-39F7-12E5EAE1C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966" b="3966"/>
            <a:stretch/>
          </p:blipFill>
          <p:spPr>
            <a:xfrm>
              <a:off x="-6425655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9" name="Picture 2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9F599028-EDF6-D5FC-36E4-59136A26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976673" y="1895501"/>
              <a:ext cx="1388797" cy="103269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051546-05B3-8174-B3AD-DBF46D43187E}"/>
              </a:ext>
            </a:extLst>
          </p:cNvPr>
          <p:cNvGrpSpPr/>
          <p:nvPr/>
        </p:nvGrpSpPr>
        <p:grpSpPr>
          <a:xfrm rot="1419015">
            <a:off x="-2623555" y="-5316062"/>
            <a:ext cx="4152613" cy="5721302"/>
            <a:chOff x="7501359" y="593558"/>
            <a:chExt cx="4152613" cy="5721302"/>
          </a:xfrm>
        </p:grpSpPr>
        <p:pic>
          <p:nvPicPr>
            <p:cNvPr id="31" name="Picture 3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57423B7C-B49D-039D-4C14-7D867660B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7501359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AF4ADA1-6569-C90E-7A4C-012DFE26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477" b="1477"/>
            <a:stretch/>
          </p:blipFill>
          <p:spPr>
            <a:xfrm>
              <a:off x="7830145" y="792480"/>
              <a:ext cx="3495040" cy="5262078"/>
            </a:xfrm>
            <a:prstGeom prst="rect">
              <a:avLst/>
            </a:prstGeom>
          </p:spPr>
        </p:pic>
        <p:pic>
          <p:nvPicPr>
            <p:cNvPr id="33" name="Picture 32" descr="A picture containing text, vector graphics, clipart&#10;&#10;Description automatically generated">
              <a:extLst>
                <a:ext uri="{FF2B5EF4-FFF2-40B4-BE49-F238E27FC236}">
                  <a16:creationId xmlns:a16="http://schemas.microsoft.com/office/drawing/2014/main" id="{CFFB39F0-7EA7-1D6C-360E-B35F3C539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4020" b="4020"/>
            <a:stretch/>
          </p:blipFill>
          <p:spPr>
            <a:xfrm>
              <a:off x="7501359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DB38487-7A68-45CF-9534-84383F3EA9D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6096" r="24780"/>
          <a:stretch/>
        </p:blipFill>
        <p:spPr>
          <a:xfrm rot="20316449">
            <a:off x="10686569" y="-998664"/>
            <a:ext cx="1790193" cy="3027901"/>
          </a:xfrm>
          <a:prstGeom prst="rect">
            <a:avLst/>
          </a:prstGeom>
        </p:spPr>
      </p:pic>
      <p:pic>
        <p:nvPicPr>
          <p:cNvPr id="37" name="Picture 36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6AF9E4F3-5D32-A19C-6E79-2A712CD7C3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201" t="12574" r="33136" b="7943"/>
          <a:stretch/>
        </p:blipFill>
        <p:spPr>
          <a:xfrm rot="4203340">
            <a:off x="8602567" y="-998697"/>
            <a:ext cx="956166" cy="2478509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61CD15E6-96B8-BF4F-4989-8CB2C93DFB7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4845" r="18829"/>
          <a:stretch/>
        </p:blipFill>
        <p:spPr>
          <a:xfrm rot="1740211">
            <a:off x="11318382" y="4566775"/>
            <a:ext cx="1091838" cy="23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1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6="http://schemas.microsoft.com/office/drawing/2014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4FBC-9715-1943-CE6E-83F654B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665" y="2342732"/>
            <a:ext cx="7446915" cy="3402470"/>
          </a:xfrm>
        </p:spPr>
        <p:txBody>
          <a:bodyPr/>
          <a:lstStyle/>
          <a:p>
            <a:r>
              <a:rPr lang="en-GB" sz="23900" dirty="0">
                <a:solidFill>
                  <a:schemeClr val="accent6">
                    <a:alpha val="29823"/>
                  </a:schemeClr>
                </a:solidFill>
              </a:rPr>
              <a:t>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0B073-B991-3BDB-0078-B78881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21300000">
            <a:off x="5668874" y="2165812"/>
            <a:ext cx="5313218" cy="330552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9600" dirty="0"/>
              <a:t>Will love his dog more than you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C51E86-43B7-F009-BD60-A1A7E1A0A9F1}"/>
              </a:ext>
            </a:extLst>
          </p:cNvPr>
          <p:cNvGrpSpPr/>
          <p:nvPr/>
        </p:nvGrpSpPr>
        <p:grpSpPr>
          <a:xfrm rot="21264400">
            <a:off x="976829" y="796415"/>
            <a:ext cx="4152613" cy="5721302"/>
            <a:chOff x="12003021" y="593558"/>
            <a:chExt cx="4152613" cy="5721302"/>
          </a:xfrm>
        </p:grpSpPr>
        <p:pic>
          <p:nvPicPr>
            <p:cNvPr id="6" name="Picture 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BA9DD494-EF4A-1E00-127D-743FF3053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2003021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E5A0EB-3384-C79C-D9A3-A3CEF6D20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627" b="7627"/>
            <a:stretch/>
          </p:blipFill>
          <p:spPr>
            <a:xfrm>
              <a:off x="12450190" y="797961"/>
              <a:ext cx="3495040" cy="5262078"/>
            </a:xfrm>
            <a:prstGeom prst="rect">
              <a:avLst/>
            </a:prstGeom>
          </p:spPr>
        </p:pic>
        <p:pic>
          <p:nvPicPr>
            <p:cNvPr id="8" name="Picture 7" descr="A picture containing chain, metalware, necklet&#10;&#10;Description automatically generated">
              <a:extLst>
                <a:ext uri="{FF2B5EF4-FFF2-40B4-BE49-F238E27FC236}">
                  <a16:creationId xmlns:a16="http://schemas.microsoft.com/office/drawing/2014/main" id="{2E2AF073-0F4A-B79A-7A97-0438F9F85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" b="3938"/>
            <a:stretch/>
          </p:blipFill>
          <p:spPr>
            <a:xfrm>
              <a:off x="12003021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9" name="Picture 8" descr="A black and white image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2BF43467-D2AD-7B5E-7514-2F5A74D4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63164" y="2798721"/>
              <a:ext cx="857266" cy="7241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2F654-5276-98D0-94DF-01BD998577FC}"/>
              </a:ext>
            </a:extLst>
          </p:cNvPr>
          <p:cNvGrpSpPr/>
          <p:nvPr/>
        </p:nvGrpSpPr>
        <p:grpSpPr>
          <a:xfrm rot="20791409">
            <a:off x="-2718227" y="-4814413"/>
            <a:ext cx="4152613" cy="5721302"/>
            <a:chOff x="-1783318" y="593558"/>
            <a:chExt cx="4152613" cy="5721302"/>
          </a:xfrm>
        </p:grpSpPr>
        <p:pic>
          <p:nvPicPr>
            <p:cNvPr id="11" name="Picture 1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4FFA609E-EA31-8DA5-926A-77695A153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178331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9FE425-2170-72B9-100E-B435B494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627" b="7627"/>
            <a:stretch/>
          </p:blipFill>
          <p:spPr>
            <a:xfrm>
              <a:off x="-1454532" y="792480"/>
              <a:ext cx="3495040" cy="5262078"/>
            </a:xfrm>
            <a:prstGeom prst="rect">
              <a:avLst/>
            </a:prstGeom>
          </p:spPr>
        </p:pic>
        <p:pic>
          <p:nvPicPr>
            <p:cNvPr id="13" name="Picture 12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D132103-57AB-8271-090C-7A7CEDA7D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857" b="3857"/>
            <a:stretch/>
          </p:blipFill>
          <p:spPr>
            <a:xfrm>
              <a:off x="-178331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4" name="Picture 13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D8176CB-3246-75F8-62B1-67C08DB5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4182" y="1767721"/>
              <a:ext cx="1161362" cy="86357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EFEA94-2401-9273-81B5-254A305FAA89}"/>
              </a:ext>
            </a:extLst>
          </p:cNvPr>
          <p:cNvGrpSpPr/>
          <p:nvPr/>
        </p:nvGrpSpPr>
        <p:grpSpPr>
          <a:xfrm rot="21366408">
            <a:off x="-2237572" y="-5346627"/>
            <a:ext cx="4152613" cy="5721302"/>
            <a:chOff x="2788682" y="593558"/>
            <a:chExt cx="4152613" cy="5721302"/>
          </a:xfrm>
        </p:grpSpPr>
        <p:pic>
          <p:nvPicPr>
            <p:cNvPr id="16" name="Picture 1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F4A8EA61-05EA-BE19-A1F3-F904BED4B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2788682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20A653-E6E5-939C-0F05-A423B51D2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701" r="5701"/>
            <a:stretch/>
          </p:blipFill>
          <p:spPr>
            <a:xfrm>
              <a:off x="3117468" y="792480"/>
              <a:ext cx="3495040" cy="5262078"/>
            </a:xfrm>
            <a:prstGeom prst="rect">
              <a:avLst/>
            </a:prstGeom>
          </p:spPr>
        </p:pic>
        <p:pic>
          <p:nvPicPr>
            <p:cNvPr id="18" name="Picture 17" descr="Background pattern&#10;&#10;Description automatically generated">
              <a:extLst>
                <a:ext uri="{FF2B5EF4-FFF2-40B4-BE49-F238E27FC236}">
                  <a16:creationId xmlns:a16="http://schemas.microsoft.com/office/drawing/2014/main" id="{42E3DCA2-A114-ACB3-91AE-5F741155D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938" b="3938"/>
            <a:stretch/>
          </p:blipFill>
          <p:spPr>
            <a:xfrm>
              <a:off x="2788682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9" name="Picture 1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3BEEAF2-2EB4-371C-5995-35F6C213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4169193" y="1720056"/>
              <a:ext cx="1699011" cy="13835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CC11D0-6CF3-6E53-4723-408DE748CFAF}"/>
              </a:ext>
            </a:extLst>
          </p:cNvPr>
          <p:cNvGrpSpPr/>
          <p:nvPr/>
        </p:nvGrpSpPr>
        <p:grpSpPr>
          <a:xfrm rot="556968">
            <a:off x="-2690729" y="-5276424"/>
            <a:ext cx="4152613" cy="5721302"/>
            <a:chOff x="16680528" y="593558"/>
            <a:chExt cx="4152613" cy="5721302"/>
          </a:xfrm>
        </p:grpSpPr>
        <p:pic>
          <p:nvPicPr>
            <p:cNvPr id="21" name="Picture 2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6645DC49-C6BF-ED2F-FF06-8E832C468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668052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68DAA59-A2E5-A88F-FB2B-041710E8D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6790" r="16790"/>
            <a:stretch/>
          </p:blipFill>
          <p:spPr>
            <a:xfrm>
              <a:off x="17022190" y="797961"/>
              <a:ext cx="3495040" cy="5262078"/>
            </a:xfrm>
            <a:prstGeom prst="rect">
              <a:avLst/>
            </a:prstGeom>
          </p:spPr>
        </p:pic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01BFFA67-6E4A-F508-FCD7-C879FF303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139" b="4139"/>
            <a:stretch/>
          </p:blipFill>
          <p:spPr>
            <a:xfrm>
              <a:off x="1668052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4" name="Picture 2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E35EB15-F011-611F-56D4-BE38DBCD2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65896" y="2631298"/>
              <a:ext cx="1544555" cy="125780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078C4B-6E00-B63F-D803-3FEA605A5FDD}"/>
              </a:ext>
            </a:extLst>
          </p:cNvPr>
          <p:cNvGrpSpPr/>
          <p:nvPr/>
        </p:nvGrpSpPr>
        <p:grpSpPr>
          <a:xfrm rot="20868124">
            <a:off x="-2471675" y="-5403090"/>
            <a:ext cx="4152613" cy="5721302"/>
            <a:chOff x="-6425656" y="593558"/>
            <a:chExt cx="4152613" cy="5721302"/>
          </a:xfrm>
        </p:grpSpPr>
        <p:pic>
          <p:nvPicPr>
            <p:cNvPr id="26" name="Picture 2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C4475FF6-9597-146B-7231-4A9760A6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6425656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7" name="Picture 26" descr="A picture containing clothing, indoor, curtain, person&#10;&#10;Description automatically generated">
              <a:extLst>
                <a:ext uri="{FF2B5EF4-FFF2-40B4-BE49-F238E27FC236}">
                  <a16:creationId xmlns:a16="http://schemas.microsoft.com/office/drawing/2014/main" id="{1A2B01FD-5488-3E43-AC32-0A3122494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5656" r="12468"/>
            <a:stretch/>
          </p:blipFill>
          <p:spPr>
            <a:xfrm>
              <a:off x="-6096870" y="792480"/>
              <a:ext cx="3495040" cy="5262078"/>
            </a:xfrm>
            <a:prstGeom prst="rect">
              <a:avLst/>
            </a:prstGeom>
          </p:spPr>
        </p:pic>
        <p:pic>
          <p:nvPicPr>
            <p:cNvPr id="28" name="Picture 2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3DF8AB02-8C94-FD48-39F7-12E5EAE1C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966" b="3966"/>
            <a:stretch/>
          </p:blipFill>
          <p:spPr>
            <a:xfrm>
              <a:off x="-6425655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9" name="Picture 2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9F599028-EDF6-D5FC-36E4-59136A26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976673" y="1895501"/>
              <a:ext cx="1388797" cy="103269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051546-05B3-8174-B3AD-DBF46D43187E}"/>
              </a:ext>
            </a:extLst>
          </p:cNvPr>
          <p:cNvGrpSpPr/>
          <p:nvPr/>
        </p:nvGrpSpPr>
        <p:grpSpPr>
          <a:xfrm rot="1419015">
            <a:off x="-2623555" y="-5316062"/>
            <a:ext cx="4152613" cy="5721302"/>
            <a:chOff x="7501359" y="593558"/>
            <a:chExt cx="4152613" cy="5721302"/>
          </a:xfrm>
        </p:grpSpPr>
        <p:pic>
          <p:nvPicPr>
            <p:cNvPr id="31" name="Picture 3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57423B7C-B49D-039D-4C14-7D867660B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7501359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AF4ADA1-6569-C90E-7A4C-012DFE26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477" b="1477"/>
            <a:stretch/>
          </p:blipFill>
          <p:spPr>
            <a:xfrm>
              <a:off x="7830145" y="792480"/>
              <a:ext cx="3495040" cy="5262078"/>
            </a:xfrm>
            <a:prstGeom prst="rect">
              <a:avLst/>
            </a:prstGeom>
          </p:spPr>
        </p:pic>
        <p:pic>
          <p:nvPicPr>
            <p:cNvPr id="33" name="Picture 32" descr="A picture containing text, vector graphics, clipart&#10;&#10;Description automatically generated">
              <a:extLst>
                <a:ext uri="{FF2B5EF4-FFF2-40B4-BE49-F238E27FC236}">
                  <a16:creationId xmlns:a16="http://schemas.microsoft.com/office/drawing/2014/main" id="{CFFB39F0-7EA7-1D6C-360E-B35F3C539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4020" b="4020"/>
            <a:stretch/>
          </p:blipFill>
          <p:spPr>
            <a:xfrm>
              <a:off x="7501359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DB38487-7A68-45CF-9534-84383F3EA9D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6096" r="24780"/>
          <a:stretch/>
        </p:blipFill>
        <p:spPr>
          <a:xfrm rot="20316449">
            <a:off x="10686569" y="-998664"/>
            <a:ext cx="1790193" cy="3027901"/>
          </a:xfrm>
          <a:prstGeom prst="rect">
            <a:avLst/>
          </a:prstGeom>
        </p:spPr>
      </p:pic>
      <p:pic>
        <p:nvPicPr>
          <p:cNvPr id="37" name="Picture 36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6AF9E4F3-5D32-A19C-6E79-2A712CD7C3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201" t="12574" r="33136" b="7943"/>
          <a:stretch/>
        </p:blipFill>
        <p:spPr>
          <a:xfrm rot="4203340">
            <a:off x="8602567" y="-998697"/>
            <a:ext cx="956166" cy="2478509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61CD15E6-96B8-BF4F-4989-8CB2C93DFB7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4845" r="18829"/>
          <a:stretch/>
        </p:blipFill>
        <p:spPr>
          <a:xfrm rot="1740211">
            <a:off x="11318382" y="4566775"/>
            <a:ext cx="1091838" cy="23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0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6="http://schemas.microsoft.com/office/drawing/2014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95F1AF1-258B-73D4-139B-F54EF31E2774}"/>
              </a:ext>
            </a:extLst>
          </p:cNvPr>
          <p:cNvGrpSpPr/>
          <p:nvPr/>
        </p:nvGrpSpPr>
        <p:grpSpPr>
          <a:xfrm>
            <a:off x="1417625" y="1106520"/>
            <a:ext cx="9336936" cy="6279470"/>
            <a:chOff x="1417625" y="1106520"/>
            <a:chExt cx="9336936" cy="6279470"/>
          </a:xfrm>
        </p:grpSpPr>
        <p:pic>
          <p:nvPicPr>
            <p:cNvPr id="2" name="Picture 1" descr="A picture containing white, tiled&#10;&#10;Description automatically generated">
              <a:extLst>
                <a:ext uri="{FF2B5EF4-FFF2-40B4-BE49-F238E27FC236}">
                  <a16:creationId xmlns:a16="http://schemas.microsoft.com/office/drawing/2014/main" id="{4CDB5C5C-CD3E-F5E5-59B4-9A1D3F39A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099" b="46409"/>
            <a:stretch/>
          </p:blipFill>
          <p:spPr>
            <a:xfrm rot="21360000">
              <a:off x="1417625" y="1106520"/>
              <a:ext cx="9160741" cy="6279470"/>
            </a:xfrm>
            <a:prstGeom prst="rect">
              <a:avLst/>
            </a:prstGeom>
            <a:effectLst>
              <a:outerShdw blurRad="101600" dist="38100" dir="2700000" algn="tl" rotWithShape="0">
                <a:prstClr val="black">
                  <a:alpha val="28970"/>
                </a:prstClr>
              </a:outerShdw>
            </a:effec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338CD02-AE88-CF0F-3559-BD0D7BB07C7E}"/>
                </a:ext>
              </a:extLst>
            </p:cNvPr>
            <p:cNvSpPr txBox="1">
              <a:spLocks/>
            </p:cNvSpPr>
            <p:nvPr/>
          </p:nvSpPr>
          <p:spPr>
            <a:xfrm rot="21360000">
              <a:off x="1735329" y="2309033"/>
              <a:ext cx="8802322" cy="121841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9600" kern="1200" dirty="0">
                  <a:solidFill>
                    <a:schemeClr val="accent1"/>
                  </a:solidFill>
                  <a:latin typeface="Holla Summer Demo" panose="02000503000000000000" pitchFamily="2" charset="77"/>
                  <a:ea typeface="+mj-ea"/>
                  <a:cs typeface="+mj-cs"/>
                </a:defRPr>
              </a:lvl1pPr>
            </a:lstStyle>
            <a:p>
              <a:pPr>
                <a:buFont typeface="Arial" panose="020B0604020202020204" pitchFamily="34" charset="0"/>
                <a:buNone/>
              </a:pPr>
              <a:r>
                <a:rPr lang="en-HK" sz="11000" dirty="0"/>
                <a:t>Be his valentine?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AC3CC2F-F18E-AED9-3789-DD9C7085B708}"/>
                </a:ext>
              </a:extLst>
            </p:cNvPr>
            <p:cNvSpPr txBox="1">
              <a:spLocks/>
            </p:cNvSpPr>
            <p:nvPr/>
          </p:nvSpPr>
          <p:spPr>
            <a:xfrm rot="21360000">
              <a:off x="4078036" y="3745496"/>
              <a:ext cx="1979891" cy="121841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9600" kern="1200" dirty="0">
                  <a:solidFill>
                    <a:schemeClr val="accent1"/>
                  </a:solidFill>
                  <a:latin typeface="Holla Summer Demo" panose="02000503000000000000" pitchFamily="2" charset="77"/>
                  <a:ea typeface="+mj-ea"/>
                  <a:cs typeface="+mj-cs"/>
                </a:defRPr>
              </a:lvl1pPr>
            </a:lstStyle>
            <a:p>
              <a:pPr>
                <a:buFont typeface="Arial" panose="020B0604020202020204" pitchFamily="34" charset="0"/>
                <a:buNone/>
              </a:pPr>
              <a:r>
                <a:rPr lang="en-HK" sz="13800" dirty="0"/>
                <a:t>yes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1F680F87-1818-8745-A6A2-F90FAD90E3DA}"/>
                </a:ext>
              </a:extLst>
            </p:cNvPr>
            <p:cNvSpPr txBox="1">
              <a:spLocks/>
            </p:cNvSpPr>
            <p:nvPr/>
          </p:nvSpPr>
          <p:spPr>
            <a:xfrm rot="21360000">
              <a:off x="7727837" y="3441703"/>
              <a:ext cx="1979891" cy="121841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9600" kern="1200" dirty="0">
                  <a:solidFill>
                    <a:schemeClr val="accent1"/>
                  </a:solidFill>
                  <a:latin typeface="Holla Summer Demo" panose="02000503000000000000" pitchFamily="2" charset="77"/>
                  <a:ea typeface="+mj-ea"/>
                  <a:cs typeface="+mj-cs"/>
                </a:defRPr>
              </a:lvl1pPr>
            </a:lstStyle>
            <a:p>
              <a:pPr>
                <a:buFont typeface="Arial" panose="020B0604020202020204" pitchFamily="34" charset="0"/>
                <a:buNone/>
              </a:pPr>
              <a:r>
                <a:rPr lang="en-HK" sz="13800" dirty="0"/>
                <a:t>no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C4D418F-157F-6DC1-1B15-2A0652D0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57142" y="3771492"/>
              <a:ext cx="773714" cy="79692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DA4E960-0110-940B-474F-2948297DA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2884672" y="4060867"/>
              <a:ext cx="773714" cy="796925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44EF423C-38EF-4060-46E7-54D5205FD2AD}"/>
                </a:ext>
              </a:extLst>
            </p:cNvPr>
            <p:cNvSpPr txBox="1">
              <a:spLocks/>
            </p:cNvSpPr>
            <p:nvPr/>
          </p:nvSpPr>
          <p:spPr>
            <a:xfrm rot="21361252">
              <a:off x="1952239" y="5245498"/>
              <a:ext cx="8802322" cy="121841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GB" sz="9600" kern="1200" dirty="0">
                  <a:solidFill>
                    <a:schemeClr val="accent1"/>
                  </a:solidFill>
                  <a:latin typeface="Holla Summer Demo" panose="02000503000000000000" pitchFamily="2" charset="77"/>
                  <a:ea typeface="+mj-ea"/>
                  <a:cs typeface="+mj-cs"/>
                </a:defRPr>
              </a:lvl1pPr>
            </a:lstStyle>
            <a:p>
              <a:pPr>
                <a:buFont typeface="Arial" panose="020B0604020202020204" pitchFamily="34" charset="0"/>
                <a:buNone/>
              </a:pPr>
              <a:r>
                <a:rPr lang="en-HK" sz="6000" dirty="0"/>
                <a:t>dm him: </a:t>
              </a:r>
              <a:r>
                <a:rPr lang="en-HK" sz="6000" dirty="0" err="1"/>
                <a:t>yawnzzn</a:t>
              </a:r>
              <a:r>
                <a:rPr lang="en-HK" sz="6000" dirty="0"/>
                <a:t> or 123-456-789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1987A0F-A06F-4CDE-3410-F164A506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9330410" flipH="1">
              <a:off x="1899768" y="4574350"/>
              <a:ext cx="808182" cy="94463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5A5364-F992-DEBC-BD32-D704010612E9}"/>
              </a:ext>
            </a:extLst>
          </p:cNvPr>
          <p:cNvGrpSpPr/>
          <p:nvPr/>
        </p:nvGrpSpPr>
        <p:grpSpPr>
          <a:xfrm>
            <a:off x="285544" y="366701"/>
            <a:ext cx="3931705" cy="1956386"/>
            <a:chOff x="285544" y="366701"/>
            <a:chExt cx="3931705" cy="1956386"/>
          </a:xfrm>
        </p:grpSpPr>
        <p:pic>
          <p:nvPicPr>
            <p:cNvPr id="3" name="Picture 2" descr="Text, whiteboard&#10;&#10;Description automatically generated">
              <a:extLst>
                <a:ext uri="{FF2B5EF4-FFF2-40B4-BE49-F238E27FC236}">
                  <a16:creationId xmlns:a16="http://schemas.microsoft.com/office/drawing/2014/main" id="{78AB488E-73F9-EFA3-FF82-9E7918D66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893577">
              <a:off x="285544" y="366701"/>
              <a:ext cx="3931705" cy="19563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41A4BE-2D29-AFF1-4138-9AEE8C8F3BA5}"/>
                </a:ext>
              </a:extLst>
            </p:cNvPr>
            <p:cNvSpPr txBox="1"/>
            <p:nvPr/>
          </p:nvSpPr>
          <p:spPr>
            <a:xfrm rot="20880000">
              <a:off x="1335257" y="754441"/>
              <a:ext cx="180369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dirty="0">
                  <a:solidFill>
                    <a:schemeClr val="tx1">
                      <a:alpha val="80000"/>
                    </a:schemeClr>
                  </a:solidFill>
                  <a:latin typeface="MAMBA OBLIQUE" pitchFamily="2" charset="77"/>
                </a:rPr>
                <a:t>ONE</a:t>
              </a:r>
            </a:p>
            <a:p>
              <a:pPr algn="ctr"/>
              <a:r>
                <a:rPr lang="en-GB" sz="3600" dirty="0">
                  <a:solidFill>
                    <a:schemeClr val="tx1">
                      <a:alpha val="80000"/>
                    </a:schemeClr>
                  </a:solidFill>
                  <a:latin typeface="MAMBA OBLIQUE" pitchFamily="2" charset="77"/>
                </a:rPr>
                <a:t>DATE</a:t>
              </a:r>
            </a:p>
          </p:txBody>
        </p:sp>
      </p:grpSp>
      <p:pic>
        <p:nvPicPr>
          <p:cNvPr id="4" name="Picture 3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5CC1570B-38F3-5CDF-4369-9E7C9356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80072">
            <a:off x="8004141" y="953840"/>
            <a:ext cx="3363138" cy="6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8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, necklet&#10;&#10;Description automatically generated">
            <a:extLst>
              <a:ext uri="{FF2B5EF4-FFF2-40B4-BE49-F238E27FC236}">
                <a16:creationId xmlns:a16="http://schemas.microsoft.com/office/drawing/2014/main" id="{1AFE6CFE-356B-F5D8-6D93-DE5DD89C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82" y="402122"/>
            <a:ext cx="1748666" cy="14722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CBC803D-B192-0CE2-3D03-722EFA18F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1" t="19291" r="20084" b="19124"/>
          <a:stretch/>
        </p:blipFill>
        <p:spPr>
          <a:xfrm>
            <a:off x="436393" y="2824065"/>
            <a:ext cx="1330259" cy="13302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4734926-CC4A-ACCA-2903-8CA2753A2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0" t="9178" r="10381" b="11175"/>
          <a:stretch/>
        </p:blipFill>
        <p:spPr>
          <a:xfrm>
            <a:off x="1797926" y="2781787"/>
            <a:ext cx="1330259" cy="1330259"/>
          </a:xfrm>
          <a:prstGeom prst="rect">
            <a:avLst/>
          </a:prstGeom>
        </p:spPr>
      </p:pic>
      <p:pic>
        <p:nvPicPr>
          <p:cNvPr id="43" name="Picture 42" descr="A picture containing plant, silhouette&#10;&#10;Description automatically generated">
            <a:extLst>
              <a:ext uri="{FF2B5EF4-FFF2-40B4-BE49-F238E27FC236}">
                <a16:creationId xmlns:a16="http://schemas.microsoft.com/office/drawing/2014/main" id="{AF545E9F-1452-D482-DC84-A621B94522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85" t="36915" r="35058" b="35673"/>
          <a:stretch/>
        </p:blipFill>
        <p:spPr>
          <a:xfrm>
            <a:off x="1692452" y="1595275"/>
            <a:ext cx="1236035" cy="1178241"/>
          </a:xfrm>
          <a:prstGeom prst="rect">
            <a:avLst/>
          </a:prstGeom>
        </p:spPr>
      </p:pic>
      <p:pic>
        <p:nvPicPr>
          <p:cNvPr id="45" name="Picture 44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CF0E1CFC-F932-BA41-17BB-CD0B020F35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39" t="7172" r="6215" b="7983"/>
          <a:stretch/>
        </p:blipFill>
        <p:spPr>
          <a:xfrm>
            <a:off x="11004900" y="962744"/>
            <a:ext cx="1300698" cy="13006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598A4D-2FAA-5F22-9544-159B92C058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13" t="15333" r="12529" b="9709"/>
          <a:stretch/>
        </p:blipFill>
        <p:spPr>
          <a:xfrm>
            <a:off x="391754" y="289252"/>
            <a:ext cx="1300698" cy="130069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574A99D-E480-99D8-85D1-04B17D0A56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965" t="28010" r="29934" b="31162"/>
          <a:stretch/>
        </p:blipFill>
        <p:spPr>
          <a:xfrm>
            <a:off x="436393" y="1598182"/>
            <a:ext cx="1065484" cy="1058391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DFBDC20D-B4DD-5635-AD65-2021686E51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435" t="18603" r="11111" b="11105"/>
          <a:stretch/>
        </p:blipFill>
        <p:spPr>
          <a:xfrm>
            <a:off x="3125236" y="1613093"/>
            <a:ext cx="1177273" cy="1028568"/>
          </a:xfrm>
          <a:prstGeom prst="rect">
            <a:avLst/>
          </a:prstGeom>
        </p:spPr>
      </p:pic>
      <p:pic>
        <p:nvPicPr>
          <p:cNvPr id="53" name="Picture 52" descr="A picture containing light&#10;&#10;Description automatically generated">
            <a:extLst>
              <a:ext uri="{FF2B5EF4-FFF2-40B4-BE49-F238E27FC236}">
                <a16:creationId xmlns:a16="http://schemas.microsoft.com/office/drawing/2014/main" id="{9DEA9650-2ABD-CD89-CC7A-EB9A470D02A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447" t="25975" r="26000" b="26473"/>
          <a:stretch/>
        </p:blipFill>
        <p:spPr>
          <a:xfrm>
            <a:off x="1956747" y="249265"/>
            <a:ext cx="1300698" cy="13006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0180C4C-3E0B-FA68-55DB-B01C403327F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833" t="8540" r="11580" b="10872"/>
          <a:stretch/>
        </p:blipFill>
        <p:spPr>
          <a:xfrm>
            <a:off x="3224697" y="2909437"/>
            <a:ext cx="1074957" cy="1074957"/>
          </a:xfrm>
          <a:prstGeom prst="rect">
            <a:avLst/>
          </a:prstGeom>
        </p:spPr>
      </p:pic>
      <p:pic>
        <p:nvPicPr>
          <p:cNvPr id="57" name="Picture 56" descr="A picture containing light&#10;&#10;Description automatically generated">
            <a:extLst>
              <a:ext uri="{FF2B5EF4-FFF2-40B4-BE49-F238E27FC236}">
                <a16:creationId xmlns:a16="http://schemas.microsoft.com/office/drawing/2014/main" id="{C688A33A-D915-B00F-5A4D-758AD07386E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003" t="11259" r="36592" b="6616"/>
          <a:stretch/>
        </p:blipFill>
        <p:spPr>
          <a:xfrm>
            <a:off x="335870" y="4645088"/>
            <a:ext cx="716531" cy="1935403"/>
          </a:xfrm>
          <a:prstGeom prst="rect">
            <a:avLst/>
          </a:prstGeom>
        </p:spPr>
      </p:pic>
      <p:pic>
        <p:nvPicPr>
          <p:cNvPr id="63" name="Picture 62" descr="A picture containing smoke, necklet, accessory&#10;&#10;Description automatically generated">
            <a:extLst>
              <a:ext uri="{FF2B5EF4-FFF2-40B4-BE49-F238E27FC236}">
                <a16:creationId xmlns:a16="http://schemas.microsoft.com/office/drawing/2014/main" id="{4190074E-ACE4-CAC4-B377-79D26853FE7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9797" t="6616" r="31546"/>
          <a:stretch/>
        </p:blipFill>
        <p:spPr>
          <a:xfrm>
            <a:off x="1113621" y="4514334"/>
            <a:ext cx="911003" cy="2200721"/>
          </a:xfrm>
          <a:prstGeom prst="rect">
            <a:avLst/>
          </a:prstGeom>
        </p:spPr>
      </p:pic>
      <p:pic>
        <p:nvPicPr>
          <p:cNvPr id="67" name="Picture 66" descr="Shape, circle&#10;&#10;Description automatically generated">
            <a:extLst>
              <a:ext uri="{FF2B5EF4-FFF2-40B4-BE49-F238E27FC236}">
                <a16:creationId xmlns:a16="http://schemas.microsoft.com/office/drawing/2014/main" id="{12BEDFCF-64B9-D9E4-92DD-D0917CA2D4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7209" y="249265"/>
            <a:ext cx="1979388" cy="2356636"/>
          </a:xfrm>
          <a:prstGeom prst="rect">
            <a:avLst/>
          </a:prstGeom>
        </p:spPr>
      </p:pic>
      <p:pic>
        <p:nvPicPr>
          <p:cNvPr id="69" name="Picture 68" descr="Shape&#10;&#10;Description automatically generated">
            <a:extLst>
              <a:ext uri="{FF2B5EF4-FFF2-40B4-BE49-F238E27FC236}">
                <a16:creationId xmlns:a16="http://schemas.microsoft.com/office/drawing/2014/main" id="{05501BD1-780C-B8C3-EE55-295EAEDAA7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4249" y="407770"/>
            <a:ext cx="1613231" cy="146657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C24C15B-040C-D5F3-F2A7-3B253C3139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535" y="4343389"/>
            <a:ext cx="2750845" cy="2750845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0BBC874-B2F3-4700-57AF-9593755C54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3511" y="2886957"/>
            <a:ext cx="820285" cy="1312455"/>
          </a:xfrm>
          <a:prstGeom prst="rect">
            <a:avLst/>
          </a:prstGeom>
        </p:spPr>
      </p:pic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FE82BB54-9C61-DE26-E5FB-37CC085DE1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0285" y="2824764"/>
            <a:ext cx="1708058" cy="1708058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14CB3199-4B31-0898-00DE-C5B7E26954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4943" y="4963082"/>
            <a:ext cx="1283289" cy="1283289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B3FDFE3-0FAA-9137-7176-57FA6A82E3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70285" y="4510695"/>
            <a:ext cx="1708058" cy="1708058"/>
          </a:xfrm>
          <a:prstGeom prst="rect">
            <a:avLst/>
          </a:prstGeom>
        </p:spPr>
      </p:pic>
      <p:pic>
        <p:nvPicPr>
          <p:cNvPr id="116" name="Picture 115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9B6EC852-8A6F-1398-41FE-6DA75C9D8CB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82782" y="2704791"/>
            <a:ext cx="1708058" cy="1708058"/>
          </a:xfrm>
          <a:prstGeom prst="rect">
            <a:avLst/>
          </a:prstGeom>
        </p:spPr>
      </p:pic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698C06D-939A-179D-4AA7-1B541161FA7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87093" y="2704791"/>
            <a:ext cx="1708058" cy="1708058"/>
          </a:xfrm>
          <a:prstGeom prst="rect">
            <a:avLst/>
          </a:prstGeom>
        </p:spPr>
      </p:pic>
      <p:pic>
        <p:nvPicPr>
          <p:cNvPr id="118" name="Picture 1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11858D-8E8B-7AE4-EDF3-5F341089D38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91404" y="2704791"/>
            <a:ext cx="1708058" cy="170805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FA0CC59-7985-7652-B531-9F19FC41445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95715" y="2704791"/>
            <a:ext cx="1708058" cy="1708058"/>
          </a:xfrm>
          <a:prstGeom prst="rect">
            <a:avLst/>
          </a:prstGeom>
        </p:spPr>
      </p:pic>
      <p:pic>
        <p:nvPicPr>
          <p:cNvPr id="120" name="Picture 119" descr="Icon&#10;&#10;Description automatically generated with low confidence">
            <a:extLst>
              <a:ext uri="{FF2B5EF4-FFF2-40B4-BE49-F238E27FC236}">
                <a16:creationId xmlns:a16="http://schemas.microsoft.com/office/drawing/2014/main" id="{A757AD17-9541-A021-4284-C191452359A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47191" y="2758429"/>
            <a:ext cx="1708058" cy="1708058"/>
          </a:xfrm>
          <a:prstGeom prst="rect">
            <a:avLst/>
          </a:prstGeom>
        </p:spPr>
      </p:pic>
      <p:pic>
        <p:nvPicPr>
          <p:cNvPr id="121" name="Picture 12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D0863880-806C-C981-F589-431FED2FA2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01220" y="2704791"/>
            <a:ext cx="1708058" cy="1708058"/>
          </a:xfrm>
          <a:prstGeom prst="rect">
            <a:avLst/>
          </a:prstGeom>
        </p:spPr>
      </p:pic>
      <p:pic>
        <p:nvPicPr>
          <p:cNvPr id="122" name="Picture 121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DA3EF72A-A71D-E254-E642-E080C53CAAC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49402" y="4562725"/>
            <a:ext cx="1708058" cy="1708058"/>
          </a:xfrm>
          <a:prstGeom prst="rect">
            <a:avLst/>
          </a:prstGeom>
        </p:spPr>
      </p:pic>
      <p:pic>
        <p:nvPicPr>
          <p:cNvPr id="123" name="Picture 122" descr="Icon&#10;&#10;Description automatically generated">
            <a:extLst>
              <a:ext uri="{FF2B5EF4-FFF2-40B4-BE49-F238E27FC236}">
                <a16:creationId xmlns:a16="http://schemas.microsoft.com/office/drawing/2014/main" id="{2899556D-CA3B-96C9-9E3B-DDE7BE9228C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75113" y="4991886"/>
            <a:ext cx="1166626" cy="1166626"/>
          </a:xfrm>
          <a:prstGeom prst="rect">
            <a:avLst/>
          </a:prstGeom>
        </p:spPr>
      </p:pic>
      <p:pic>
        <p:nvPicPr>
          <p:cNvPr id="125" name="Picture 124" descr="A picture containing icon&#10;&#10;Description automatically generated">
            <a:extLst>
              <a:ext uri="{FF2B5EF4-FFF2-40B4-BE49-F238E27FC236}">
                <a16:creationId xmlns:a16="http://schemas.microsoft.com/office/drawing/2014/main" id="{8879C25C-6E79-1B50-5801-65090E135A7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41068" y="4918972"/>
            <a:ext cx="1312455" cy="1312455"/>
          </a:xfrm>
          <a:prstGeom prst="rect">
            <a:avLst/>
          </a:prstGeom>
        </p:spPr>
      </p:pic>
      <p:pic>
        <p:nvPicPr>
          <p:cNvPr id="126" name="Picture 125" descr="Icon&#10;&#10;Description automatically generated">
            <a:extLst>
              <a:ext uri="{FF2B5EF4-FFF2-40B4-BE49-F238E27FC236}">
                <a16:creationId xmlns:a16="http://schemas.microsoft.com/office/drawing/2014/main" id="{C2916E69-DBE6-6F1F-D74D-703410CC963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24329" y="4918972"/>
            <a:ext cx="1312455" cy="1312455"/>
          </a:xfrm>
          <a:prstGeom prst="rect">
            <a:avLst/>
          </a:prstGeom>
        </p:spPr>
      </p:pic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9D12A8B7-47FB-BC5E-5EDB-D510AAA50B4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507590" y="4918972"/>
            <a:ext cx="1312455" cy="1312455"/>
          </a:xfrm>
          <a:prstGeom prst="rect">
            <a:avLst/>
          </a:prstGeom>
        </p:spPr>
      </p:pic>
      <p:pic>
        <p:nvPicPr>
          <p:cNvPr id="128" name="Picture 127" descr="A picture containing shape&#10;&#10;Description automatically generated">
            <a:extLst>
              <a:ext uri="{FF2B5EF4-FFF2-40B4-BE49-F238E27FC236}">
                <a16:creationId xmlns:a16="http://schemas.microsoft.com/office/drawing/2014/main" id="{8D26309A-A876-4BE2-FCED-8FE0C411D33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690853" y="4918972"/>
            <a:ext cx="1312455" cy="1312455"/>
          </a:xfrm>
          <a:prstGeom prst="rect">
            <a:avLst/>
          </a:prstGeom>
        </p:spPr>
      </p:pic>
      <p:pic>
        <p:nvPicPr>
          <p:cNvPr id="130" name="Picture 129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5A65C4D8-577B-259D-1102-37B711560A9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397959" y="378664"/>
            <a:ext cx="1143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B5C31131-0D7D-EE6E-FC5B-E09D22F92BF5}"/>
              </a:ext>
            </a:extLst>
          </p:cNvPr>
          <p:cNvGrpSpPr/>
          <p:nvPr/>
        </p:nvGrpSpPr>
        <p:grpSpPr>
          <a:xfrm>
            <a:off x="-399480" y="-2292302"/>
            <a:ext cx="4152613" cy="5721302"/>
            <a:chOff x="12003021" y="593558"/>
            <a:chExt cx="4152613" cy="5721302"/>
          </a:xfrm>
        </p:grpSpPr>
        <p:pic>
          <p:nvPicPr>
            <p:cNvPr id="22" name="Picture 21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332531AC-A60F-42C1-AED8-A5C281A39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2003021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3" name="Picture 12" descr="A picture containing chain, metalware, necklet&#10;&#10;Description automatically generated">
              <a:extLst>
                <a:ext uri="{FF2B5EF4-FFF2-40B4-BE49-F238E27FC236}">
                  <a16:creationId xmlns:a16="http://schemas.microsoft.com/office/drawing/2014/main" id="{B4976581-EE08-B275-D757-652093A0A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38" b="3938"/>
            <a:stretch/>
          </p:blipFill>
          <p:spPr>
            <a:xfrm>
              <a:off x="12003021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012F275-8673-3820-FC78-3E5D5B009209}"/>
              </a:ext>
            </a:extLst>
          </p:cNvPr>
          <p:cNvGrpSpPr/>
          <p:nvPr/>
        </p:nvGrpSpPr>
        <p:grpSpPr>
          <a:xfrm>
            <a:off x="4018772" y="-2292302"/>
            <a:ext cx="4152613" cy="5721302"/>
            <a:chOff x="-1783318" y="593558"/>
            <a:chExt cx="4152613" cy="5721302"/>
          </a:xfrm>
        </p:grpSpPr>
        <p:pic>
          <p:nvPicPr>
            <p:cNvPr id="19" name="Picture 18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7934311C-33DA-7216-DC38-607E8B235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178331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7" name="Picture 6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FCA9204-D218-FD62-AF42-26A40E151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57" b="3857"/>
            <a:stretch/>
          </p:blipFill>
          <p:spPr>
            <a:xfrm>
              <a:off x="-178331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03068EB-FD15-BDCC-7847-2A8A9A833B20}"/>
              </a:ext>
            </a:extLst>
          </p:cNvPr>
          <p:cNvGrpSpPr/>
          <p:nvPr/>
        </p:nvGrpSpPr>
        <p:grpSpPr>
          <a:xfrm>
            <a:off x="8297285" y="-2292302"/>
            <a:ext cx="4152613" cy="5721302"/>
            <a:chOff x="2788682" y="593558"/>
            <a:chExt cx="4152613" cy="5721302"/>
          </a:xfrm>
        </p:grpSpPr>
        <p:pic>
          <p:nvPicPr>
            <p:cNvPr id="20" name="Picture 19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38C4DBF6-1F44-18F0-F1E8-A7A9119D2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2788682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9636BD94-263D-CC51-74EC-1EF9733F5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938" b="3938"/>
            <a:stretch/>
          </p:blipFill>
          <p:spPr>
            <a:xfrm>
              <a:off x="2788682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545A56E-790E-D35E-9138-42BDF7D07069}"/>
              </a:ext>
            </a:extLst>
          </p:cNvPr>
          <p:cNvGrpSpPr/>
          <p:nvPr/>
        </p:nvGrpSpPr>
        <p:grpSpPr>
          <a:xfrm>
            <a:off x="-399480" y="3593787"/>
            <a:ext cx="4152613" cy="5721302"/>
            <a:chOff x="16680528" y="593558"/>
            <a:chExt cx="4152613" cy="5721302"/>
          </a:xfrm>
        </p:grpSpPr>
        <p:pic>
          <p:nvPicPr>
            <p:cNvPr id="23" name="Picture 22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39E4AE06-FD3D-D4B4-854F-D8911C4B4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668052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0AF671F9-D94B-8B62-8FEA-D96D8D428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139" b="4139"/>
            <a:stretch/>
          </p:blipFill>
          <p:spPr>
            <a:xfrm>
              <a:off x="1668052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8198B65-616F-80F9-E115-C6A06FF776E9}"/>
              </a:ext>
            </a:extLst>
          </p:cNvPr>
          <p:cNvGrpSpPr/>
          <p:nvPr/>
        </p:nvGrpSpPr>
        <p:grpSpPr>
          <a:xfrm>
            <a:off x="8297282" y="3593787"/>
            <a:ext cx="4152613" cy="5721302"/>
            <a:chOff x="-6425656" y="593558"/>
            <a:chExt cx="4152613" cy="5721302"/>
          </a:xfrm>
        </p:grpSpPr>
        <p:pic>
          <p:nvPicPr>
            <p:cNvPr id="18" name="Picture 17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765DBCFB-74A9-7E8F-D69B-C738E7640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6425656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5" name="Picture 14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759341A7-CBD0-D261-D5D5-41F565939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966" b="3966"/>
            <a:stretch/>
          </p:blipFill>
          <p:spPr>
            <a:xfrm>
              <a:off x="-6425655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156E14-A1BA-3869-9A0A-6E36C9734193}"/>
              </a:ext>
            </a:extLst>
          </p:cNvPr>
          <p:cNvGrpSpPr/>
          <p:nvPr/>
        </p:nvGrpSpPr>
        <p:grpSpPr>
          <a:xfrm>
            <a:off x="4018771" y="3593787"/>
            <a:ext cx="4152613" cy="5721302"/>
            <a:chOff x="7501359" y="593558"/>
            <a:chExt cx="4152613" cy="5721302"/>
          </a:xfrm>
        </p:grpSpPr>
        <p:pic>
          <p:nvPicPr>
            <p:cNvPr id="21" name="Picture 2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457A10EC-5272-FE26-9830-9ACE0C75D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7501359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7" name="Picture 16" descr="A picture containing text, vector graphics, clipart&#10;&#10;Description automatically generated">
              <a:extLst>
                <a:ext uri="{FF2B5EF4-FFF2-40B4-BE49-F238E27FC236}">
                  <a16:creationId xmlns:a16="http://schemas.microsoft.com/office/drawing/2014/main" id="{74165952-BB92-5EB6-E7BC-98958D307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020" b="4020"/>
            <a:stretch/>
          </p:blipFill>
          <p:spPr>
            <a:xfrm>
              <a:off x="7501359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37234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B002381-EA9A-D26D-A77B-0DA2EE0E0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998" t="16408" r="28477" b="26901"/>
          <a:stretch/>
        </p:blipFill>
        <p:spPr>
          <a:xfrm>
            <a:off x="762000" y="762000"/>
            <a:ext cx="10667997" cy="5333999"/>
          </a:xfr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41E94C1-BCD1-9A00-9996-DAB0D0A3E760}"/>
              </a:ext>
            </a:extLst>
          </p:cNvPr>
          <p:cNvSpPr/>
          <p:nvPr/>
        </p:nvSpPr>
        <p:spPr>
          <a:xfrm>
            <a:off x="781649" y="776655"/>
            <a:ext cx="10203265" cy="531934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5000"/>
                  <a:alpha val="29000"/>
                </a:schemeClr>
              </a:gs>
              <a:gs pos="100000">
                <a:schemeClr val="accent3">
                  <a:lumMod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8DE5CCA4-30E8-0748-48D3-5DCCC050A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78576">
            <a:off x="10134362" y="5103348"/>
            <a:ext cx="2695133" cy="266518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5944CC8-34DE-9082-A04D-3455B2D52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08" r="24060"/>
          <a:stretch/>
        </p:blipFill>
        <p:spPr>
          <a:xfrm rot="2968647">
            <a:off x="412772" y="-1099435"/>
            <a:ext cx="1616167" cy="442390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0D0063-D337-C2F8-1FF4-0F751FF01C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33" t="4699" r="34225" b="5017"/>
          <a:stretch/>
        </p:blipFill>
        <p:spPr>
          <a:xfrm rot="6300000">
            <a:off x="1323256" y="3540656"/>
            <a:ext cx="1933894" cy="4996736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F45702BE-F572-EF30-DDA6-DA0F80D1E1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21" t="16742" r="12658" b="16635"/>
          <a:stretch/>
        </p:blipFill>
        <p:spPr>
          <a:xfrm>
            <a:off x="4994788" y="5501051"/>
            <a:ext cx="1859910" cy="1703944"/>
          </a:xfrm>
          <a:prstGeom prst="rect">
            <a:avLst/>
          </a:prstGeom>
        </p:spPr>
      </p:pic>
      <p:pic>
        <p:nvPicPr>
          <p:cNvPr id="13" name="Picture 12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CCE9E6ED-4681-B79D-CA04-ACBBB53C73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594" t="19994" r="31311" b="25050"/>
          <a:stretch/>
        </p:blipFill>
        <p:spPr>
          <a:xfrm rot="1141796">
            <a:off x="10843580" y="2524153"/>
            <a:ext cx="1688018" cy="2500768"/>
          </a:xfrm>
          <a:prstGeom prst="rect">
            <a:avLst/>
          </a:prstGeom>
        </p:spPr>
      </p:pic>
      <p:pic>
        <p:nvPicPr>
          <p:cNvPr id="8" name="Picture 7" descr="A picture containing accessory, necklet&#10;&#10;Description automatically generated">
            <a:extLst>
              <a:ext uri="{FF2B5EF4-FFF2-40B4-BE49-F238E27FC236}">
                <a16:creationId xmlns:a16="http://schemas.microsoft.com/office/drawing/2014/main" id="{72378FBC-5DBD-7E50-EB3D-B88DD8F52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503620">
            <a:off x="9030502" y="4150950"/>
            <a:ext cx="4179824" cy="3519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41A964-2F97-35B7-0BEE-A950729875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400" r="9210" b="20274"/>
          <a:stretch/>
        </p:blipFill>
        <p:spPr>
          <a:xfrm rot="809680">
            <a:off x="7053606" y="5097347"/>
            <a:ext cx="3656560" cy="1785273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052DEAA9-7CE1-0224-F912-1E3D6DCA4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21" t="16742" r="12658" b="16635"/>
          <a:stretch/>
        </p:blipFill>
        <p:spPr>
          <a:xfrm rot="16379157">
            <a:off x="9773790" y="110398"/>
            <a:ext cx="3111932" cy="2850976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A1795D1-9186-366D-D659-BBE26CF4EE6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839" r="28444"/>
          <a:stretch/>
        </p:blipFill>
        <p:spPr>
          <a:xfrm rot="16200000">
            <a:off x="4319250" y="-1237459"/>
            <a:ext cx="1934304" cy="3669241"/>
          </a:xfrm>
          <a:prstGeom prst="rect">
            <a:avLst/>
          </a:prstGeom>
        </p:spPr>
      </p:pic>
      <p:pic>
        <p:nvPicPr>
          <p:cNvPr id="16" name="Picture 15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67A304D7-E785-6A01-6982-04E6F299F80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8939" t="7172" r="6215" b="7983"/>
          <a:stretch/>
        </p:blipFill>
        <p:spPr>
          <a:xfrm>
            <a:off x="10984915" y="170774"/>
            <a:ext cx="1182453" cy="1182453"/>
          </a:xfrm>
          <a:prstGeom prst="rect">
            <a:avLst/>
          </a:prstGeom>
        </p:spPr>
      </p:pic>
      <p:pic>
        <p:nvPicPr>
          <p:cNvPr id="22" name="Picture 21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D866F0D3-7A92-CD47-7587-35BE1936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3376">
            <a:off x="-1157327" y="3229500"/>
            <a:ext cx="2964646" cy="2931708"/>
          </a:xfrm>
          <a:prstGeom prst="rect">
            <a:avLst/>
          </a:prstGeom>
        </p:spPr>
      </p:pic>
      <p:pic>
        <p:nvPicPr>
          <p:cNvPr id="23" name="Picture 22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61FA28E1-5624-A59F-74F4-3D35B2DD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9638">
            <a:off x="182485" y="131540"/>
            <a:ext cx="1521333" cy="1504429"/>
          </a:xfrm>
          <a:prstGeom prst="rect">
            <a:avLst/>
          </a:prstGeom>
        </p:spPr>
      </p:pic>
      <p:pic>
        <p:nvPicPr>
          <p:cNvPr id="24" name="Picture 23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7A3DEE63-4A3A-4291-1B28-1134CA2B9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9647">
            <a:off x="7670236" y="-569468"/>
            <a:ext cx="1673466" cy="1654872"/>
          </a:xfrm>
          <a:prstGeom prst="rect">
            <a:avLst/>
          </a:prstGeom>
        </p:spPr>
      </p:pic>
      <p:pic>
        <p:nvPicPr>
          <p:cNvPr id="25" name="Picture 24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1230B887-C13C-D6FC-6B4D-39C5E83E54C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8939" t="7172" r="6215" b="7983"/>
          <a:stretch/>
        </p:blipFill>
        <p:spPr>
          <a:xfrm>
            <a:off x="6333775" y="5581011"/>
            <a:ext cx="1182453" cy="1182453"/>
          </a:xfrm>
          <a:prstGeom prst="rect">
            <a:avLst/>
          </a:prstGeom>
        </p:spPr>
      </p:pic>
      <p:pic>
        <p:nvPicPr>
          <p:cNvPr id="26" name="Picture 25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7BD3FEDF-1FB6-A1D7-AC90-A27534C5ED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8939" t="7172" r="6215" b="7983"/>
          <a:stretch/>
        </p:blipFill>
        <p:spPr>
          <a:xfrm>
            <a:off x="119462" y="5531743"/>
            <a:ext cx="1182453" cy="1182453"/>
          </a:xfrm>
          <a:prstGeom prst="rect">
            <a:avLst/>
          </a:prstGeom>
        </p:spPr>
      </p:pic>
      <p:pic>
        <p:nvPicPr>
          <p:cNvPr id="27" name="Picture 26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C1ECF3D9-A3F8-6ABF-E23E-2CD950E3473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8939" t="7172" r="6215" b="7983"/>
          <a:stretch/>
        </p:blipFill>
        <p:spPr>
          <a:xfrm>
            <a:off x="351924" y="2367761"/>
            <a:ext cx="1182453" cy="1182453"/>
          </a:xfrm>
          <a:prstGeom prst="rect">
            <a:avLst/>
          </a:prstGeom>
        </p:spPr>
      </p:pic>
      <p:pic>
        <p:nvPicPr>
          <p:cNvPr id="28" name="Picture 27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5FF17853-012A-2302-9853-092C6824351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8939" t="7172" r="6215" b="7983"/>
          <a:stretch/>
        </p:blipFill>
        <p:spPr>
          <a:xfrm>
            <a:off x="119462" y="94535"/>
            <a:ext cx="667465" cy="667465"/>
          </a:xfrm>
          <a:prstGeom prst="rect">
            <a:avLst/>
          </a:prstGeom>
        </p:spPr>
      </p:pic>
      <p:pic>
        <p:nvPicPr>
          <p:cNvPr id="30" name="Picture 29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F6617376-A112-80D2-9A3E-CF0A25FB174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8939" t="7172" r="6215" b="7983"/>
          <a:stretch/>
        </p:blipFill>
        <p:spPr>
          <a:xfrm>
            <a:off x="1894503" y="254694"/>
            <a:ext cx="667465" cy="667465"/>
          </a:xfrm>
          <a:prstGeom prst="rect">
            <a:avLst/>
          </a:prstGeom>
        </p:spPr>
      </p:pic>
      <p:pic>
        <p:nvPicPr>
          <p:cNvPr id="31" name="Picture 30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0E36E55A-F5AC-9E8E-9166-2014CAE4F1B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8939" t="7172" r="6215" b="7983"/>
          <a:stretch/>
        </p:blipFill>
        <p:spPr>
          <a:xfrm>
            <a:off x="1695952" y="840054"/>
            <a:ext cx="501476" cy="501476"/>
          </a:xfrm>
          <a:prstGeom prst="rect">
            <a:avLst/>
          </a:prstGeom>
        </p:spPr>
      </p:pic>
      <p:pic>
        <p:nvPicPr>
          <p:cNvPr id="32" name="Picture 31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4EC2558D-BCA4-8C4D-B38D-5804F39FD7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8939" t="7172" r="6215" b="7983"/>
          <a:stretch/>
        </p:blipFill>
        <p:spPr>
          <a:xfrm>
            <a:off x="8813102" y="445053"/>
            <a:ext cx="667465" cy="667465"/>
          </a:xfrm>
          <a:prstGeom prst="rect">
            <a:avLst/>
          </a:prstGeom>
        </p:spPr>
      </p:pic>
      <p:pic>
        <p:nvPicPr>
          <p:cNvPr id="33" name="Picture 32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BFEF12C3-6653-3514-4C5C-AEA5A28E80C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8939" t="7172" r="6215" b="7983"/>
          <a:stretch/>
        </p:blipFill>
        <p:spPr>
          <a:xfrm>
            <a:off x="10482003" y="3147209"/>
            <a:ext cx="667465" cy="6674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3EE69-6367-BA20-A685-FAE61614C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425379">
            <a:off x="2304309" y="5347077"/>
            <a:ext cx="2481724" cy="369332"/>
          </a:xfrm>
        </p:spPr>
        <p:txBody>
          <a:bodyPr>
            <a:spAutoFit/>
          </a:bodyPr>
          <a:lstStyle/>
          <a:p>
            <a:pPr algn="ctr"/>
            <a:r>
              <a:rPr lang="en-GB" sz="2000" dirty="0"/>
              <a:t>by @</a:t>
            </a:r>
            <a:r>
              <a:rPr lang="en-GB" sz="2000" dirty="0" err="1"/>
              <a:t>dstoryco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6AAB2-642E-917F-97DE-39B62334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57990">
            <a:off x="1413292" y="1299888"/>
            <a:ext cx="2568958" cy="840230"/>
          </a:xfrm>
        </p:spPr>
        <p:txBody>
          <a:bodyPr>
            <a:spAutoFit/>
          </a:bodyPr>
          <a:lstStyle/>
          <a:p>
            <a:pPr algn="ctr"/>
            <a:r>
              <a:rPr lang="en-GB" sz="5400" dirty="0"/>
              <a:t>WHY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16FD1FBC-3DD6-559A-E826-91710363ACA2}"/>
              </a:ext>
            </a:extLst>
          </p:cNvPr>
          <p:cNvSpPr txBox="1">
            <a:spLocks/>
          </p:cNvSpPr>
          <p:nvPr/>
        </p:nvSpPr>
        <p:spPr>
          <a:xfrm rot="20963265">
            <a:off x="3648043" y="1397316"/>
            <a:ext cx="25689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67574"/>
                    </a:prstClr>
                  </a:outerShdw>
                </a:effectLst>
                <a:latin typeface="MAMBA OBLIQUE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/>
              <a:t>YOU</a:t>
            </a: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F0C963EA-E827-C2DB-92E4-F56CC2436EDF}"/>
              </a:ext>
            </a:extLst>
          </p:cNvPr>
          <p:cNvSpPr txBox="1">
            <a:spLocks/>
          </p:cNvSpPr>
          <p:nvPr/>
        </p:nvSpPr>
        <p:spPr>
          <a:xfrm>
            <a:off x="1704038" y="2319950"/>
            <a:ext cx="3997682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67574"/>
                    </a:prstClr>
                  </a:outerShdw>
                </a:effectLst>
                <a:latin typeface="MAMBA OBLIQUE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/>
              <a:t>SHOULD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E8B3E46C-075C-3A41-7693-A273511CFD04}"/>
              </a:ext>
            </a:extLst>
          </p:cNvPr>
          <p:cNvSpPr txBox="1">
            <a:spLocks/>
          </p:cNvSpPr>
          <p:nvPr/>
        </p:nvSpPr>
        <p:spPr>
          <a:xfrm rot="21386972">
            <a:off x="2124835" y="3179157"/>
            <a:ext cx="2901647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67574"/>
                    </a:prstClr>
                  </a:outerShdw>
                </a:effectLst>
                <a:latin typeface="MAMBA OBLIQUE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/>
              <a:t>DATE</a:t>
            </a: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A0EE7E30-B190-39AA-6D40-504DC6A73412}"/>
              </a:ext>
            </a:extLst>
          </p:cNvPr>
          <p:cNvSpPr txBox="1">
            <a:spLocks/>
          </p:cNvSpPr>
          <p:nvPr/>
        </p:nvSpPr>
        <p:spPr>
          <a:xfrm>
            <a:off x="2124835" y="4025694"/>
            <a:ext cx="2901647" cy="13111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67574"/>
                    </a:prstClr>
                  </a:outerShdw>
                </a:effectLst>
                <a:latin typeface="MAMBA OBLIQUE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GB" sz="8800" dirty="0"/>
              <a:t>JAY</a:t>
            </a:r>
          </a:p>
        </p:txBody>
      </p:sp>
      <p:pic>
        <p:nvPicPr>
          <p:cNvPr id="41" name="Picture 40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D88FE7E2-92B5-1B00-3C67-9D96317FAD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8939" t="7172" r="6215" b="7983"/>
          <a:stretch/>
        </p:blipFill>
        <p:spPr>
          <a:xfrm>
            <a:off x="1391647" y="5345692"/>
            <a:ext cx="501476" cy="50147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D2953566-16AD-7ECD-86C7-49C5A06D804F}"/>
              </a:ext>
            </a:extLst>
          </p:cNvPr>
          <p:cNvGrpSpPr/>
          <p:nvPr/>
        </p:nvGrpSpPr>
        <p:grpSpPr>
          <a:xfrm rot="180000">
            <a:off x="4164989" y="8318629"/>
            <a:ext cx="6352406" cy="18817619"/>
            <a:chOff x="5163733" y="543338"/>
            <a:chExt cx="6352406" cy="18817619"/>
          </a:xfrm>
        </p:grpSpPr>
        <p:pic>
          <p:nvPicPr>
            <p:cNvPr id="49" name="Picture 48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BFE9AD31-4F07-9395-6787-3639F5902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163733" y="543338"/>
              <a:ext cx="6352406" cy="188176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9568"/>
                </a:prstClr>
              </a:outerShdw>
            </a:effectLst>
          </p:spPr>
        </p:pic>
        <p:pic>
          <p:nvPicPr>
            <p:cNvPr id="50" name="Picture 49" descr="A picture containing person, wall, indoor, computer&#10;&#10;Description automatically generated">
              <a:extLst>
                <a:ext uri="{FF2B5EF4-FFF2-40B4-BE49-F238E27FC236}">
                  <a16:creationId xmlns:a16="http://schemas.microsoft.com/office/drawing/2014/main" id="{825BF45E-830A-3A84-FC03-E21D911C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668069" y="14608907"/>
              <a:ext cx="5311074" cy="4252530"/>
            </a:xfrm>
            <a:prstGeom prst="rect">
              <a:avLst/>
            </a:prstGeom>
          </p:spPr>
        </p:pic>
        <p:pic>
          <p:nvPicPr>
            <p:cNvPr id="51" name="Picture 50" descr="A picture containing person, wall, vegetable&#10;&#10;Description automatically generated">
              <a:extLst>
                <a:ext uri="{FF2B5EF4-FFF2-40B4-BE49-F238E27FC236}">
                  <a16:creationId xmlns:a16="http://schemas.microsoft.com/office/drawing/2014/main" id="{82622599-E371-9648-A81B-9992A3F88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668069" y="10243503"/>
              <a:ext cx="5311074" cy="4289242"/>
            </a:xfrm>
            <a:prstGeom prst="rect">
              <a:avLst/>
            </a:prstGeom>
          </p:spPr>
        </p:pic>
        <p:pic>
          <p:nvPicPr>
            <p:cNvPr id="52" name="Picture 51" descr="A picture containing person, person, wall, posing&#10;&#10;Description automatically generated">
              <a:extLst>
                <a:ext uri="{FF2B5EF4-FFF2-40B4-BE49-F238E27FC236}">
                  <a16:creationId xmlns:a16="http://schemas.microsoft.com/office/drawing/2014/main" id="{09F9A34E-E102-6E6A-1A9B-C813EBD11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668069" y="5913048"/>
              <a:ext cx="5311074" cy="4258649"/>
            </a:xfrm>
            <a:prstGeom prst="rect">
              <a:avLst/>
            </a:prstGeom>
          </p:spPr>
        </p:pic>
        <p:pic>
          <p:nvPicPr>
            <p:cNvPr id="53" name="Picture 52" descr="A picture containing person, hairpiece&#10;&#10;Description automatically generated">
              <a:extLst>
                <a:ext uri="{FF2B5EF4-FFF2-40B4-BE49-F238E27FC236}">
                  <a16:creationId xmlns:a16="http://schemas.microsoft.com/office/drawing/2014/main" id="{0529B5BA-855C-2E9E-6DE2-F25F5E66A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676535" y="1592382"/>
              <a:ext cx="5311075" cy="4248860"/>
            </a:xfrm>
            <a:prstGeom prst="rect">
              <a:avLst/>
            </a:prstGeom>
          </p:spPr>
        </p:pic>
      </p:grpSp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3C1719F8-303B-9850-2088-EB7DA8A0A5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13" r="31536"/>
          <a:stretch/>
        </p:blipFill>
        <p:spPr>
          <a:xfrm rot="20705000">
            <a:off x="9472469" y="8392082"/>
            <a:ext cx="1268320" cy="3097180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5A3ED8C4-2897-2CF0-C77A-5C105E1291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41217" t="7531" r="29224" b="6472"/>
          <a:stretch/>
        </p:blipFill>
        <p:spPr>
          <a:xfrm rot="180000">
            <a:off x="4172913" y="15980454"/>
            <a:ext cx="1082265" cy="31486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6AB6B26-6AC3-77AB-B6CB-24EF023A4B2B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8965" t="28010" r="29934" b="31162"/>
          <a:stretch/>
        </p:blipFill>
        <p:spPr>
          <a:xfrm rot="844906">
            <a:off x="8897974" y="17418602"/>
            <a:ext cx="1289235" cy="1280653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DFB5C33A-DBDC-0B3E-D747-D977ADA27E45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8435" t="18603" r="11111" b="11105"/>
          <a:stretch/>
        </p:blipFill>
        <p:spPr>
          <a:xfrm>
            <a:off x="9301817" y="13159680"/>
            <a:ext cx="1295000" cy="11314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F11F4CE-182C-5B83-345C-607AA2AA1128}"/>
              </a:ext>
            </a:extLst>
          </p:cNvPr>
          <p:cNvSpPr txBox="1"/>
          <p:nvPr/>
        </p:nvSpPr>
        <p:spPr>
          <a:xfrm rot="21316262">
            <a:off x="5328797" y="10407447"/>
            <a:ext cx="21339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23 </a:t>
            </a:r>
            <a:r>
              <a:rPr lang="en-GB" sz="8000" dirty="0" err="1">
                <a:solidFill>
                  <a:schemeClr val="bg1"/>
                </a:solidFill>
                <a:latin typeface="Holla Summer Demo" panose="02000503000000000000" pitchFamily="2" charset="77"/>
              </a:rPr>
              <a:t>y.o</a:t>
            </a:r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91F6AC-1C28-E190-B820-431C1CC381C2}"/>
              </a:ext>
            </a:extLst>
          </p:cNvPr>
          <p:cNvSpPr txBox="1"/>
          <p:nvPr/>
        </p:nvSpPr>
        <p:spPr>
          <a:xfrm rot="382582">
            <a:off x="5755472" y="11697198"/>
            <a:ext cx="19720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180cm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65842C-31BE-307A-4D35-8D89BE742390}"/>
              </a:ext>
            </a:extLst>
          </p:cNvPr>
          <p:cNvSpPr txBox="1"/>
          <p:nvPr/>
        </p:nvSpPr>
        <p:spPr>
          <a:xfrm rot="20994672">
            <a:off x="4938515" y="14466892"/>
            <a:ext cx="14991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 err="1">
                <a:solidFill>
                  <a:schemeClr val="bg1"/>
                </a:solidFill>
                <a:latin typeface="Holla Summer Demo" panose="02000503000000000000" pitchFamily="2" charset="77"/>
              </a:rPr>
              <a:t>enfp</a:t>
            </a:r>
            <a:endParaRPr lang="en-GB" sz="8000" dirty="0">
              <a:solidFill>
                <a:schemeClr val="bg1"/>
              </a:solidFill>
              <a:latin typeface="Holla Summer Demo" panose="02000503000000000000" pitchFamily="2" charset="77"/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926BE3DB-1119-DD1A-A40C-8241AD2039D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436189" y="15547956"/>
            <a:ext cx="815382" cy="53780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D081F5A0-BFD6-CCFC-8829-B61BB366410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900785">
            <a:off x="8281121" y="19138346"/>
            <a:ext cx="811045" cy="83012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A35A93A7-E263-9720-48DD-BEBE43BC98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547421" y="10120492"/>
            <a:ext cx="780685" cy="494434"/>
          </a:xfrm>
          <a:prstGeom prst="rect">
            <a:avLst/>
          </a:prstGeom>
        </p:spPr>
      </p:pic>
      <p:pic>
        <p:nvPicPr>
          <p:cNvPr id="67" name="Picture 6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BB6E3A-5BFF-2E83-DA99-0BCE8EA710A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81993">
            <a:off x="7314891" y="1684320"/>
            <a:ext cx="2261383" cy="18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2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6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6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02" presetID="5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8" presetID="5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14" presetID="5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20" presetID="5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126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29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32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3" dur="1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35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6" dur="1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138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1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41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2" dur="1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144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47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50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0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12750"/>
                                </p:stCondLst>
                                <p:childTnLst>
                                  <p:par>
                                    <p:cTn id="153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4" grpId="0"/>
          <p:bldP spid="35" grpId="0"/>
          <p:bldP spid="38" grpId="0"/>
          <p:bldP spid="39" grpId="0"/>
          <p:bldP spid="40" grpId="0"/>
        </p:bldLst>
      </p:timing>
    </mc:Choice>
    <mc:Fallback xmlns="" xmlns:asvg="http://schemas.microsoft.com/office/drawing/2016/SVG/main" xmlns:a14="http://schemas.microsoft.com/office/drawing/2010/main" xmlns:a16="http://schemas.microsoft.com/office/drawing/2014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6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6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02" presetID="5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8" presetID="5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14" presetID="5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20" presetID="5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126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29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32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3" dur="10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35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6" dur="1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138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1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41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2" dur="1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144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47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50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0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12750"/>
                                </p:stCondLst>
                                <p:childTnLst>
                                  <p:par>
                                    <p:cTn id="153" presetID="6" presetClass="emp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4" grpId="0"/>
          <p:bldP spid="35" grpId="0"/>
          <p:bldP spid="38" grpId="0"/>
          <p:bldP spid="39" grpId="0"/>
          <p:bldP spid="4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3F02-0B06-345E-6030-8DD8778D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00" y="2681362"/>
            <a:ext cx="4699621" cy="2003625"/>
          </a:xfrm>
        </p:spPr>
        <p:txBody>
          <a:bodyPr/>
          <a:lstStyle/>
          <a:p>
            <a:r>
              <a:rPr lang="en-GB" sz="13800" dirty="0"/>
              <a:t>ABOUT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F8E15-EBE8-6638-C4A8-5971EA3BB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-300000">
            <a:off x="224359" y="2741426"/>
            <a:ext cx="5157787" cy="1458861"/>
          </a:xfrm>
        </p:spPr>
        <p:txBody>
          <a:bodyPr/>
          <a:lstStyle/>
          <a:p>
            <a:r>
              <a:rPr lang="en-GB" sz="9600" dirty="0"/>
              <a:t>About.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F22A4C-2E5E-F77A-AF42-8DEBC2CC336F}"/>
              </a:ext>
            </a:extLst>
          </p:cNvPr>
          <p:cNvGrpSpPr/>
          <p:nvPr/>
        </p:nvGrpSpPr>
        <p:grpSpPr>
          <a:xfrm rot="180000">
            <a:off x="4816891" y="574871"/>
            <a:ext cx="6352406" cy="18817619"/>
            <a:chOff x="5163733" y="543338"/>
            <a:chExt cx="6352406" cy="18817619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7DD1FE1-DA78-0064-0C79-8EEE43DD8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733" y="543338"/>
              <a:ext cx="6352406" cy="188176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9568"/>
                </a:prstClr>
              </a:outerShdw>
            </a:effectLst>
          </p:spPr>
        </p:pic>
        <p:pic>
          <p:nvPicPr>
            <p:cNvPr id="9" name="Picture 8" descr="A picture containing person, wall, indoor, computer&#10;&#10;Description automatically generated">
              <a:extLst>
                <a:ext uri="{FF2B5EF4-FFF2-40B4-BE49-F238E27FC236}">
                  <a16:creationId xmlns:a16="http://schemas.microsoft.com/office/drawing/2014/main" id="{A78AC150-EA5E-A6DD-1226-03B840F7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8069" y="14608907"/>
              <a:ext cx="5311074" cy="4252530"/>
            </a:xfrm>
            <a:prstGeom prst="rect">
              <a:avLst/>
            </a:prstGeom>
          </p:spPr>
        </p:pic>
        <p:pic>
          <p:nvPicPr>
            <p:cNvPr id="11" name="Picture 10" descr="A picture containing person, wall, vegetable&#10;&#10;Description automatically generated">
              <a:extLst>
                <a:ext uri="{FF2B5EF4-FFF2-40B4-BE49-F238E27FC236}">
                  <a16:creationId xmlns:a16="http://schemas.microsoft.com/office/drawing/2014/main" id="{7B86E956-2044-C3C1-9A82-FB90D223D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8069" y="10243503"/>
              <a:ext cx="5311074" cy="4289242"/>
            </a:xfrm>
            <a:prstGeom prst="rect">
              <a:avLst/>
            </a:prstGeom>
          </p:spPr>
        </p:pic>
        <p:pic>
          <p:nvPicPr>
            <p:cNvPr id="13" name="Picture 12" descr="A picture containing person, person, wall, posing&#10;&#10;Description automatically generated">
              <a:extLst>
                <a:ext uri="{FF2B5EF4-FFF2-40B4-BE49-F238E27FC236}">
                  <a16:creationId xmlns:a16="http://schemas.microsoft.com/office/drawing/2014/main" id="{883C32B8-2E0D-9FE6-AFC6-34CFB6424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8069" y="5913048"/>
              <a:ext cx="5311074" cy="4258649"/>
            </a:xfrm>
            <a:prstGeom prst="rect">
              <a:avLst/>
            </a:prstGeom>
          </p:spPr>
        </p:pic>
        <p:pic>
          <p:nvPicPr>
            <p:cNvPr id="15" name="Picture 14" descr="A picture containing person, hairpiece&#10;&#10;Description automatically generated">
              <a:extLst>
                <a:ext uri="{FF2B5EF4-FFF2-40B4-BE49-F238E27FC236}">
                  <a16:creationId xmlns:a16="http://schemas.microsoft.com/office/drawing/2014/main" id="{ECE1FE5E-DFE7-199F-CF95-162F0D295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6535" y="1592382"/>
              <a:ext cx="5311075" cy="4248860"/>
            </a:xfrm>
            <a:prstGeom prst="rect">
              <a:avLst/>
            </a:prstGeom>
          </p:spPr>
        </p:pic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771D37D-34E4-D11A-4A97-AB0B3C0967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13" r="31536"/>
          <a:stretch/>
        </p:blipFill>
        <p:spPr>
          <a:xfrm rot="20705000">
            <a:off x="10124371" y="648324"/>
            <a:ext cx="1268320" cy="309718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BDE3E4D-C7B3-5959-AC86-129B331BB5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217" t="7531" r="29224" b="6472"/>
          <a:stretch/>
        </p:blipFill>
        <p:spPr>
          <a:xfrm rot="180000">
            <a:off x="4824815" y="8236696"/>
            <a:ext cx="1082265" cy="3148654"/>
          </a:xfrm>
          <a:prstGeom prst="rect">
            <a:avLst/>
          </a:prstGeom>
        </p:spPr>
      </p:pic>
      <p:pic>
        <p:nvPicPr>
          <p:cNvPr id="20" name="Picture 19" descr="A picture containing plant, silhouette&#10;&#10;Description automatically generated">
            <a:extLst>
              <a:ext uri="{FF2B5EF4-FFF2-40B4-BE49-F238E27FC236}">
                <a16:creationId xmlns:a16="http://schemas.microsoft.com/office/drawing/2014/main" id="{16FD9DD3-B907-8510-F5F0-5F9DDF4F4E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85" t="36915" r="35058" b="35673"/>
          <a:stretch/>
        </p:blipFill>
        <p:spPr>
          <a:xfrm>
            <a:off x="4642713" y="13866600"/>
            <a:ext cx="1236035" cy="1178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C19779-37A3-8A4B-9B58-2B2187EAB9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965" t="28010" r="29934" b="31162"/>
          <a:stretch/>
        </p:blipFill>
        <p:spPr>
          <a:xfrm rot="844906">
            <a:off x="9549876" y="9674844"/>
            <a:ext cx="1289235" cy="128065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4500E70-135E-A513-D8EC-E34197B238E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435" t="18603" r="11111" b="11105"/>
          <a:stretch/>
        </p:blipFill>
        <p:spPr>
          <a:xfrm>
            <a:off x="9953719" y="5415922"/>
            <a:ext cx="1295000" cy="1131425"/>
          </a:xfrm>
          <a:prstGeom prst="rect">
            <a:avLst/>
          </a:prstGeom>
        </p:spPr>
      </p:pic>
      <p:pic>
        <p:nvPicPr>
          <p:cNvPr id="23" name="Picture 22" descr="A picture containing smoke, necklet, accessory&#10;&#10;Description automatically generated">
            <a:extLst>
              <a:ext uri="{FF2B5EF4-FFF2-40B4-BE49-F238E27FC236}">
                <a16:creationId xmlns:a16="http://schemas.microsoft.com/office/drawing/2014/main" id="{78658423-7691-CA54-A8CF-BA374596D65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797" t="6616" r="31546"/>
          <a:stretch/>
        </p:blipFill>
        <p:spPr>
          <a:xfrm rot="904946">
            <a:off x="9466081" y="16291627"/>
            <a:ext cx="1465269" cy="3539670"/>
          </a:xfrm>
          <a:prstGeom prst="rect">
            <a:avLst/>
          </a:prstGeom>
        </p:spPr>
      </p:pic>
      <p:pic>
        <p:nvPicPr>
          <p:cNvPr id="24" name="Picture 23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BBC505C8-D965-5BBC-4508-98164AFC48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034" t="17983" r="31519" b="25144"/>
          <a:stretch/>
        </p:blipFill>
        <p:spPr>
          <a:xfrm>
            <a:off x="9503973" y="14105567"/>
            <a:ext cx="1124607" cy="17080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8D3E7E-6383-7C0D-6A9A-6494A53048E5}"/>
              </a:ext>
            </a:extLst>
          </p:cNvPr>
          <p:cNvSpPr txBox="1"/>
          <p:nvPr/>
        </p:nvSpPr>
        <p:spPr>
          <a:xfrm rot="21316262">
            <a:off x="5980699" y="2663689"/>
            <a:ext cx="21339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23 </a:t>
            </a:r>
            <a:r>
              <a:rPr lang="en-GB" sz="8000" dirty="0" err="1">
                <a:solidFill>
                  <a:schemeClr val="bg1"/>
                </a:solidFill>
                <a:latin typeface="Holla Summer Demo" panose="02000503000000000000" pitchFamily="2" charset="77"/>
              </a:rPr>
              <a:t>y.o</a:t>
            </a:r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1709F2-8535-EFE2-3539-3AE5803B28CD}"/>
              </a:ext>
            </a:extLst>
          </p:cNvPr>
          <p:cNvSpPr txBox="1"/>
          <p:nvPr/>
        </p:nvSpPr>
        <p:spPr>
          <a:xfrm rot="382582">
            <a:off x="6407374" y="3953440"/>
            <a:ext cx="19720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180cm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9BF896-50CF-DED5-0621-0BDF3AC1A171}"/>
              </a:ext>
            </a:extLst>
          </p:cNvPr>
          <p:cNvSpPr txBox="1"/>
          <p:nvPr/>
        </p:nvSpPr>
        <p:spPr>
          <a:xfrm rot="20994672">
            <a:off x="5590417" y="6723134"/>
            <a:ext cx="14991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 err="1">
                <a:solidFill>
                  <a:schemeClr val="bg1"/>
                </a:solidFill>
                <a:latin typeface="Holla Summer Demo" panose="02000503000000000000" pitchFamily="2" charset="77"/>
              </a:rPr>
              <a:t>enfp</a:t>
            </a:r>
            <a:endParaRPr lang="en-GB" sz="8000" dirty="0">
              <a:solidFill>
                <a:schemeClr val="bg1"/>
              </a:solidFill>
              <a:latin typeface="Holla Summer Demo" panose="02000503000000000000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EE4829-0EE3-456D-7CD3-A902C1CCF434}"/>
              </a:ext>
            </a:extLst>
          </p:cNvPr>
          <p:cNvSpPr txBox="1"/>
          <p:nvPr/>
        </p:nvSpPr>
        <p:spPr>
          <a:xfrm>
            <a:off x="8582887" y="11994873"/>
            <a:ext cx="18421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 err="1">
                <a:solidFill>
                  <a:schemeClr val="bg1"/>
                </a:solidFill>
                <a:latin typeface="Holla Summer Demo" panose="02000503000000000000" pitchFamily="2" charset="77"/>
              </a:rPr>
              <a:t>virgo</a:t>
            </a:r>
            <a:endParaRPr lang="en-GB" sz="8000" dirty="0">
              <a:solidFill>
                <a:schemeClr val="bg1"/>
              </a:solidFill>
              <a:latin typeface="Holla Summer Demo" panose="02000503000000000000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0C4141-6A40-1D82-7364-CA37C67DA34F}"/>
              </a:ext>
            </a:extLst>
          </p:cNvPr>
          <p:cNvSpPr txBox="1"/>
          <p:nvPr/>
        </p:nvSpPr>
        <p:spPr>
          <a:xfrm>
            <a:off x="7927198" y="14748195"/>
            <a:ext cx="1622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love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271375-3B80-DC26-E012-8ACFB1588416}"/>
              </a:ext>
            </a:extLst>
          </p:cNvPr>
          <p:cNvSpPr txBox="1"/>
          <p:nvPr/>
        </p:nvSpPr>
        <p:spPr>
          <a:xfrm rot="283096">
            <a:off x="7161538" y="15318010"/>
            <a:ext cx="3028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language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1C9A1-92D8-1509-F3B4-6A29DB16CCAC}"/>
              </a:ext>
            </a:extLst>
          </p:cNvPr>
          <p:cNvSpPr txBox="1"/>
          <p:nvPr/>
        </p:nvSpPr>
        <p:spPr>
          <a:xfrm>
            <a:off x="7112238" y="16845196"/>
            <a:ext cx="28729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quality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0DF2B-7C55-C82B-D4D8-1E9EE8C49F34}"/>
              </a:ext>
            </a:extLst>
          </p:cNvPr>
          <p:cNvSpPr txBox="1"/>
          <p:nvPr/>
        </p:nvSpPr>
        <p:spPr>
          <a:xfrm rot="416712">
            <a:off x="7730997" y="17665003"/>
            <a:ext cx="1635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time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5D470EA-8F94-BB65-1B9A-BFBFBB3DD9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88091" y="7804198"/>
            <a:ext cx="815382" cy="53780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D32937A-5CC3-A205-25FD-D15166D8EC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900785">
            <a:off x="8933023" y="11394588"/>
            <a:ext cx="811045" cy="83012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DAE5A15-3C17-7B9A-92DD-0D25CDB8EC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188774">
            <a:off x="6566205" y="17877826"/>
            <a:ext cx="551999" cy="64519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3025D3-3C4C-90C7-9740-5EC7529154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99323" y="2376734"/>
            <a:ext cx="780685" cy="4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5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 xmlns:asvg="http://schemas.microsoft.com/office/drawing/2016/SVG/main" xmlns:a16="http://schemas.microsoft.com/office/drawing/2014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3F02-0B06-345E-6030-8DD8778D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00" y="2681362"/>
            <a:ext cx="4699621" cy="2003625"/>
          </a:xfrm>
        </p:spPr>
        <p:txBody>
          <a:bodyPr/>
          <a:lstStyle/>
          <a:p>
            <a:r>
              <a:rPr lang="en-GB" sz="13800" dirty="0"/>
              <a:t>ABOUT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F8E15-EBE8-6638-C4A8-5971EA3BB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-300000">
            <a:off x="224359" y="2741426"/>
            <a:ext cx="5157787" cy="1458861"/>
          </a:xfrm>
        </p:spPr>
        <p:txBody>
          <a:bodyPr/>
          <a:lstStyle/>
          <a:p>
            <a:r>
              <a:rPr lang="en-GB" sz="9600" dirty="0"/>
              <a:t>About.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F22A4C-2E5E-F77A-AF42-8DEBC2CC336F}"/>
              </a:ext>
            </a:extLst>
          </p:cNvPr>
          <p:cNvGrpSpPr/>
          <p:nvPr/>
        </p:nvGrpSpPr>
        <p:grpSpPr>
          <a:xfrm rot="180000">
            <a:off x="4816891" y="-5979809"/>
            <a:ext cx="6352406" cy="18817619"/>
            <a:chOff x="5163733" y="543338"/>
            <a:chExt cx="6352406" cy="18817619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7DD1FE1-DA78-0064-0C79-8EEE43DD8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733" y="543338"/>
              <a:ext cx="6352406" cy="188176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9568"/>
                </a:prstClr>
              </a:outerShdw>
            </a:effectLst>
          </p:spPr>
        </p:pic>
        <p:pic>
          <p:nvPicPr>
            <p:cNvPr id="9" name="Picture 8" descr="A picture containing person, wall, indoor, computer&#10;&#10;Description automatically generated">
              <a:extLst>
                <a:ext uri="{FF2B5EF4-FFF2-40B4-BE49-F238E27FC236}">
                  <a16:creationId xmlns:a16="http://schemas.microsoft.com/office/drawing/2014/main" id="{A78AC150-EA5E-A6DD-1226-03B840F7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8069" y="14608907"/>
              <a:ext cx="5311074" cy="4252530"/>
            </a:xfrm>
            <a:prstGeom prst="rect">
              <a:avLst/>
            </a:prstGeom>
          </p:spPr>
        </p:pic>
        <p:pic>
          <p:nvPicPr>
            <p:cNvPr id="11" name="Picture 10" descr="A picture containing person, wall, vegetable&#10;&#10;Description automatically generated">
              <a:extLst>
                <a:ext uri="{FF2B5EF4-FFF2-40B4-BE49-F238E27FC236}">
                  <a16:creationId xmlns:a16="http://schemas.microsoft.com/office/drawing/2014/main" id="{7B86E956-2044-C3C1-9A82-FB90D223D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8069" y="10243503"/>
              <a:ext cx="5311074" cy="4289242"/>
            </a:xfrm>
            <a:prstGeom prst="rect">
              <a:avLst/>
            </a:prstGeom>
          </p:spPr>
        </p:pic>
        <p:pic>
          <p:nvPicPr>
            <p:cNvPr id="13" name="Picture 12" descr="A picture containing person, person, wall, posing&#10;&#10;Description automatically generated">
              <a:extLst>
                <a:ext uri="{FF2B5EF4-FFF2-40B4-BE49-F238E27FC236}">
                  <a16:creationId xmlns:a16="http://schemas.microsoft.com/office/drawing/2014/main" id="{883C32B8-2E0D-9FE6-AFC6-34CFB6424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8069" y="5913048"/>
              <a:ext cx="5311074" cy="4258649"/>
            </a:xfrm>
            <a:prstGeom prst="rect">
              <a:avLst/>
            </a:prstGeom>
          </p:spPr>
        </p:pic>
        <p:pic>
          <p:nvPicPr>
            <p:cNvPr id="15" name="Picture 14" descr="A picture containing person, hairpiece&#10;&#10;Description automatically generated">
              <a:extLst>
                <a:ext uri="{FF2B5EF4-FFF2-40B4-BE49-F238E27FC236}">
                  <a16:creationId xmlns:a16="http://schemas.microsoft.com/office/drawing/2014/main" id="{ECE1FE5E-DFE7-199F-CF95-162F0D295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6535" y="1592382"/>
              <a:ext cx="5311075" cy="4248860"/>
            </a:xfrm>
            <a:prstGeom prst="rect">
              <a:avLst/>
            </a:prstGeom>
          </p:spPr>
        </p:pic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771D37D-34E4-D11A-4A97-AB0B3C0967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13" r="31536"/>
          <a:stretch/>
        </p:blipFill>
        <p:spPr>
          <a:xfrm rot="20705000">
            <a:off x="10124371" y="-5906356"/>
            <a:ext cx="1268320" cy="309718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BDE3E4D-C7B3-5959-AC86-129B331BB5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217" t="7531" r="29224" b="6472"/>
          <a:stretch/>
        </p:blipFill>
        <p:spPr>
          <a:xfrm rot="180000">
            <a:off x="4824815" y="1682016"/>
            <a:ext cx="1082265" cy="3148654"/>
          </a:xfrm>
          <a:prstGeom prst="rect">
            <a:avLst/>
          </a:prstGeom>
        </p:spPr>
      </p:pic>
      <p:pic>
        <p:nvPicPr>
          <p:cNvPr id="20" name="Picture 19" descr="A picture containing plant, silhouette&#10;&#10;Description automatically generated">
            <a:extLst>
              <a:ext uri="{FF2B5EF4-FFF2-40B4-BE49-F238E27FC236}">
                <a16:creationId xmlns:a16="http://schemas.microsoft.com/office/drawing/2014/main" id="{16FD9DD3-B907-8510-F5F0-5F9DDF4F4E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85" t="36915" r="35058" b="35673"/>
          <a:stretch/>
        </p:blipFill>
        <p:spPr>
          <a:xfrm>
            <a:off x="4642713" y="7311920"/>
            <a:ext cx="1236035" cy="1178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C19779-37A3-8A4B-9B58-2B2187EAB9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965" t="28010" r="29934" b="31162"/>
          <a:stretch/>
        </p:blipFill>
        <p:spPr>
          <a:xfrm rot="844906">
            <a:off x="9549876" y="3120164"/>
            <a:ext cx="1289235" cy="128065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4500E70-135E-A513-D8EC-E34197B238E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435" t="18603" r="11111" b="11105"/>
          <a:stretch/>
        </p:blipFill>
        <p:spPr>
          <a:xfrm>
            <a:off x="9953719" y="-1138758"/>
            <a:ext cx="1295000" cy="1131425"/>
          </a:xfrm>
          <a:prstGeom prst="rect">
            <a:avLst/>
          </a:prstGeom>
        </p:spPr>
      </p:pic>
      <p:pic>
        <p:nvPicPr>
          <p:cNvPr id="23" name="Picture 22" descr="A picture containing smoke, necklet, accessory&#10;&#10;Description automatically generated">
            <a:extLst>
              <a:ext uri="{FF2B5EF4-FFF2-40B4-BE49-F238E27FC236}">
                <a16:creationId xmlns:a16="http://schemas.microsoft.com/office/drawing/2014/main" id="{78658423-7691-CA54-A8CF-BA374596D65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797" t="6616" r="31546"/>
          <a:stretch/>
        </p:blipFill>
        <p:spPr>
          <a:xfrm rot="904946">
            <a:off x="9466081" y="9736947"/>
            <a:ext cx="1465269" cy="3539670"/>
          </a:xfrm>
          <a:prstGeom prst="rect">
            <a:avLst/>
          </a:prstGeom>
        </p:spPr>
      </p:pic>
      <p:pic>
        <p:nvPicPr>
          <p:cNvPr id="24" name="Picture 23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BBC505C8-D965-5BBC-4508-98164AFC48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034" t="17983" r="31519" b="25144"/>
          <a:stretch/>
        </p:blipFill>
        <p:spPr>
          <a:xfrm>
            <a:off x="9503973" y="7550887"/>
            <a:ext cx="1124607" cy="17080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8D3E7E-6383-7C0D-6A9A-6494A53048E5}"/>
              </a:ext>
            </a:extLst>
          </p:cNvPr>
          <p:cNvSpPr txBox="1"/>
          <p:nvPr/>
        </p:nvSpPr>
        <p:spPr>
          <a:xfrm rot="21316262">
            <a:off x="5980699" y="-3890991"/>
            <a:ext cx="21339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23 </a:t>
            </a:r>
            <a:r>
              <a:rPr lang="en-GB" sz="8000" dirty="0" err="1">
                <a:solidFill>
                  <a:schemeClr val="bg1"/>
                </a:solidFill>
                <a:latin typeface="Holla Summer Demo" panose="02000503000000000000" pitchFamily="2" charset="77"/>
              </a:rPr>
              <a:t>y.o</a:t>
            </a:r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1709F2-8535-EFE2-3539-3AE5803B28CD}"/>
              </a:ext>
            </a:extLst>
          </p:cNvPr>
          <p:cNvSpPr txBox="1"/>
          <p:nvPr/>
        </p:nvSpPr>
        <p:spPr>
          <a:xfrm rot="382582">
            <a:off x="6407374" y="-2601240"/>
            <a:ext cx="19720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180cm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9BF896-50CF-DED5-0621-0BDF3AC1A171}"/>
              </a:ext>
            </a:extLst>
          </p:cNvPr>
          <p:cNvSpPr txBox="1"/>
          <p:nvPr/>
        </p:nvSpPr>
        <p:spPr>
          <a:xfrm rot="20994672">
            <a:off x="5590417" y="168454"/>
            <a:ext cx="14991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 err="1">
                <a:solidFill>
                  <a:schemeClr val="bg1"/>
                </a:solidFill>
                <a:latin typeface="Holla Summer Demo" panose="02000503000000000000" pitchFamily="2" charset="77"/>
              </a:rPr>
              <a:t>enfp</a:t>
            </a:r>
            <a:endParaRPr lang="en-GB" sz="8000" dirty="0">
              <a:solidFill>
                <a:schemeClr val="bg1"/>
              </a:solidFill>
              <a:latin typeface="Holla Summer Demo" panose="02000503000000000000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EE4829-0EE3-456D-7CD3-A902C1CCF434}"/>
              </a:ext>
            </a:extLst>
          </p:cNvPr>
          <p:cNvSpPr txBox="1"/>
          <p:nvPr/>
        </p:nvSpPr>
        <p:spPr>
          <a:xfrm>
            <a:off x="8582887" y="5440193"/>
            <a:ext cx="18421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 err="1">
                <a:solidFill>
                  <a:schemeClr val="bg1"/>
                </a:solidFill>
                <a:latin typeface="Holla Summer Demo" panose="02000503000000000000" pitchFamily="2" charset="77"/>
              </a:rPr>
              <a:t>virgo</a:t>
            </a:r>
            <a:endParaRPr lang="en-GB" sz="8000" dirty="0">
              <a:solidFill>
                <a:schemeClr val="bg1"/>
              </a:solidFill>
              <a:latin typeface="Holla Summer Demo" panose="02000503000000000000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0C4141-6A40-1D82-7364-CA37C67DA34F}"/>
              </a:ext>
            </a:extLst>
          </p:cNvPr>
          <p:cNvSpPr txBox="1"/>
          <p:nvPr/>
        </p:nvSpPr>
        <p:spPr>
          <a:xfrm>
            <a:off x="7927198" y="8193515"/>
            <a:ext cx="1622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love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271375-3B80-DC26-E012-8ACFB1588416}"/>
              </a:ext>
            </a:extLst>
          </p:cNvPr>
          <p:cNvSpPr txBox="1"/>
          <p:nvPr/>
        </p:nvSpPr>
        <p:spPr>
          <a:xfrm rot="283096">
            <a:off x="7161538" y="8763330"/>
            <a:ext cx="3028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language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1C9A1-92D8-1509-F3B4-6A29DB16CCAC}"/>
              </a:ext>
            </a:extLst>
          </p:cNvPr>
          <p:cNvSpPr txBox="1"/>
          <p:nvPr/>
        </p:nvSpPr>
        <p:spPr>
          <a:xfrm>
            <a:off x="7112238" y="10290516"/>
            <a:ext cx="28729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quality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0DF2B-7C55-C82B-D4D8-1E9EE8C49F34}"/>
              </a:ext>
            </a:extLst>
          </p:cNvPr>
          <p:cNvSpPr txBox="1"/>
          <p:nvPr/>
        </p:nvSpPr>
        <p:spPr>
          <a:xfrm rot="416712">
            <a:off x="7730997" y="11110323"/>
            <a:ext cx="1635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time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5D470EA-8F94-BB65-1B9A-BFBFBB3DD9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88091" y="1249518"/>
            <a:ext cx="815382" cy="53780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D32937A-5CC3-A205-25FD-D15166D8EC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900785">
            <a:off x="8933023" y="4839908"/>
            <a:ext cx="811045" cy="83012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DAE5A15-3C17-7B9A-92DD-0D25CDB8EC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188774">
            <a:off x="6566205" y="11323146"/>
            <a:ext cx="551999" cy="64519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3025D3-3C4C-90C7-9740-5EC7529154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99323" y="-4177946"/>
            <a:ext cx="780685" cy="4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 xmlns:asvg="http://schemas.microsoft.com/office/drawing/2016/SVG/main" xmlns:a16="http://schemas.microsoft.com/office/drawing/2014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3F02-0B06-345E-6030-8DD8778D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00" y="2681362"/>
            <a:ext cx="4699621" cy="2003625"/>
          </a:xfrm>
        </p:spPr>
        <p:txBody>
          <a:bodyPr/>
          <a:lstStyle/>
          <a:p>
            <a:r>
              <a:rPr lang="en-GB" sz="13800" dirty="0"/>
              <a:t>ABOUT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F8E15-EBE8-6638-C4A8-5971EA3BB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-300000">
            <a:off x="224359" y="2741426"/>
            <a:ext cx="5157787" cy="1458861"/>
          </a:xfrm>
        </p:spPr>
        <p:txBody>
          <a:bodyPr/>
          <a:lstStyle/>
          <a:p>
            <a:r>
              <a:rPr lang="en-GB" sz="9600" dirty="0"/>
              <a:t>About.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F22A4C-2E5E-F77A-AF42-8DEBC2CC336F}"/>
              </a:ext>
            </a:extLst>
          </p:cNvPr>
          <p:cNvGrpSpPr/>
          <p:nvPr/>
        </p:nvGrpSpPr>
        <p:grpSpPr>
          <a:xfrm rot="180000">
            <a:off x="4816891" y="-12573835"/>
            <a:ext cx="6352406" cy="18817619"/>
            <a:chOff x="5163733" y="543338"/>
            <a:chExt cx="6352406" cy="18817619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7DD1FE1-DA78-0064-0C79-8EEE43DD8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733" y="543338"/>
              <a:ext cx="6352406" cy="188176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9568"/>
                </a:prstClr>
              </a:outerShdw>
            </a:effectLst>
          </p:spPr>
        </p:pic>
        <p:pic>
          <p:nvPicPr>
            <p:cNvPr id="9" name="Picture 8" descr="A picture containing person, wall, indoor, computer&#10;&#10;Description automatically generated">
              <a:extLst>
                <a:ext uri="{FF2B5EF4-FFF2-40B4-BE49-F238E27FC236}">
                  <a16:creationId xmlns:a16="http://schemas.microsoft.com/office/drawing/2014/main" id="{A78AC150-EA5E-A6DD-1226-03B840F7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8069" y="14608907"/>
              <a:ext cx="5311074" cy="4252530"/>
            </a:xfrm>
            <a:prstGeom prst="rect">
              <a:avLst/>
            </a:prstGeom>
          </p:spPr>
        </p:pic>
        <p:pic>
          <p:nvPicPr>
            <p:cNvPr id="11" name="Picture 10" descr="A picture containing person, wall, vegetable&#10;&#10;Description automatically generated">
              <a:extLst>
                <a:ext uri="{FF2B5EF4-FFF2-40B4-BE49-F238E27FC236}">
                  <a16:creationId xmlns:a16="http://schemas.microsoft.com/office/drawing/2014/main" id="{7B86E956-2044-C3C1-9A82-FB90D223D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8069" y="10243503"/>
              <a:ext cx="5311074" cy="4289242"/>
            </a:xfrm>
            <a:prstGeom prst="rect">
              <a:avLst/>
            </a:prstGeom>
          </p:spPr>
        </p:pic>
        <p:pic>
          <p:nvPicPr>
            <p:cNvPr id="13" name="Picture 12" descr="A picture containing person, person, wall, posing&#10;&#10;Description automatically generated">
              <a:extLst>
                <a:ext uri="{FF2B5EF4-FFF2-40B4-BE49-F238E27FC236}">
                  <a16:creationId xmlns:a16="http://schemas.microsoft.com/office/drawing/2014/main" id="{883C32B8-2E0D-9FE6-AFC6-34CFB6424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8069" y="5913048"/>
              <a:ext cx="5311074" cy="4258649"/>
            </a:xfrm>
            <a:prstGeom prst="rect">
              <a:avLst/>
            </a:prstGeom>
          </p:spPr>
        </p:pic>
        <p:pic>
          <p:nvPicPr>
            <p:cNvPr id="15" name="Picture 14" descr="A picture containing person, hairpiece&#10;&#10;Description automatically generated">
              <a:extLst>
                <a:ext uri="{FF2B5EF4-FFF2-40B4-BE49-F238E27FC236}">
                  <a16:creationId xmlns:a16="http://schemas.microsoft.com/office/drawing/2014/main" id="{ECE1FE5E-DFE7-199F-CF95-162F0D295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6535" y="1592382"/>
              <a:ext cx="5311075" cy="4248860"/>
            </a:xfrm>
            <a:prstGeom prst="rect">
              <a:avLst/>
            </a:prstGeom>
          </p:spPr>
        </p:pic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771D37D-34E4-D11A-4A97-AB0B3C0967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13" r="31536"/>
          <a:stretch/>
        </p:blipFill>
        <p:spPr>
          <a:xfrm rot="20705000">
            <a:off x="10124371" y="-12500382"/>
            <a:ext cx="1268320" cy="309718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BDE3E4D-C7B3-5959-AC86-129B331BB5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217" t="7531" r="29224" b="6472"/>
          <a:stretch/>
        </p:blipFill>
        <p:spPr>
          <a:xfrm rot="180000">
            <a:off x="4824815" y="-4912010"/>
            <a:ext cx="1082265" cy="3148654"/>
          </a:xfrm>
          <a:prstGeom prst="rect">
            <a:avLst/>
          </a:prstGeom>
        </p:spPr>
      </p:pic>
      <p:pic>
        <p:nvPicPr>
          <p:cNvPr id="20" name="Picture 19" descr="A picture containing plant, silhouette&#10;&#10;Description automatically generated">
            <a:extLst>
              <a:ext uri="{FF2B5EF4-FFF2-40B4-BE49-F238E27FC236}">
                <a16:creationId xmlns:a16="http://schemas.microsoft.com/office/drawing/2014/main" id="{16FD9DD3-B907-8510-F5F0-5F9DDF4F4E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85" t="36915" r="35058" b="35673"/>
          <a:stretch/>
        </p:blipFill>
        <p:spPr>
          <a:xfrm>
            <a:off x="4642713" y="717894"/>
            <a:ext cx="1236035" cy="1178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C19779-37A3-8A4B-9B58-2B2187EAB9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965" t="28010" r="29934" b="31162"/>
          <a:stretch/>
        </p:blipFill>
        <p:spPr>
          <a:xfrm rot="844906">
            <a:off x="9549876" y="-3473862"/>
            <a:ext cx="1289235" cy="128065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4500E70-135E-A513-D8EC-E34197B238E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435" t="18603" r="11111" b="11105"/>
          <a:stretch/>
        </p:blipFill>
        <p:spPr>
          <a:xfrm>
            <a:off x="9953719" y="-7732784"/>
            <a:ext cx="1295000" cy="1131425"/>
          </a:xfrm>
          <a:prstGeom prst="rect">
            <a:avLst/>
          </a:prstGeom>
        </p:spPr>
      </p:pic>
      <p:pic>
        <p:nvPicPr>
          <p:cNvPr id="23" name="Picture 22" descr="A picture containing smoke, necklet, accessory&#10;&#10;Description automatically generated">
            <a:extLst>
              <a:ext uri="{FF2B5EF4-FFF2-40B4-BE49-F238E27FC236}">
                <a16:creationId xmlns:a16="http://schemas.microsoft.com/office/drawing/2014/main" id="{78658423-7691-CA54-A8CF-BA374596D65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797" t="6616" r="31546"/>
          <a:stretch/>
        </p:blipFill>
        <p:spPr>
          <a:xfrm rot="904946">
            <a:off x="9466081" y="3142921"/>
            <a:ext cx="1465269" cy="3539670"/>
          </a:xfrm>
          <a:prstGeom prst="rect">
            <a:avLst/>
          </a:prstGeom>
        </p:spPr>
      </p:pic>
      <p:pic>
        <p:nvPicPr>
          <p:cNvPr id="24" name="Picture 23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BBC505C8-D965-5BBC-4508-98164AFC482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034" t="17983" r="31519" b="25144"/>
          <a:stretch/>
        </p:blipFill>
        <p:spPr>
          <a:xfrm>
            <a:off x="9503973" y="956861"/>
            <a:ext cx="1124607" cy="17080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8D3E7E-6383-7C0D-6A9A-6494A53048E5}"/>
              </a:ext>
            </a:extLst>
          </p:cNvPr>
          <p:cNvSpPr txBox="1"/>
          <p:nvPr/>
        </p:nvSpPr>
        <p:spPr>
          <a:xfrm rot="21316262">
            <a:off x="5980699" y="-10485017"/>
            <a:ext cx="21339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23 </a:t>
            </a:r>
            <a:r>
              <a:rPr lang="en-GB" sz="8000" dirty="0" err="1">
                <a:solidFill>
                  <a:schemeClr val="bg1"/>
                </a:solidFill>
                <a:latin typeface="Holla Summer Demo" panose="02000503000000000000" pitchFamily="2" charset="77"/>
              </a:rPr>
              <a:t>y.o</a:t>
            </a:r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1709F2-8535-EFE2-3539-3AE5803B28CD}"/>
              </a:ext>
            </a:extLst>
          </p:cNvPr>
          <p:cNvSpPr txBox="1"/>
          <p:nvPr/>
        </p:nvSpPr>
        <p:spPr>
          <a:xfrm rot="382582">
            <a:off x="6407374" y="-9195266"/>
            <a:ext cx="19720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180cm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9BF896-50CF-DED5-0621-0BDF3AC1A171}"/>
              </a:ext>
            </a:extLst>
          </p:cNvPr>
          <p:cNvSpPr txBox="1"/>
          <p:nvPr/>
        </p:nvSpPr>
        <p:spPr>
          <a:xfrm rot="20994672">
            <a:off x="5590417" y="-6425572"/>
            <a:ext cx="14991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 err="1">
                <a:solidFill>
                  <a:schemeClr val="bg1"/>
                </a:solidFill>
                <a:latin typeface="Holla Summer Demo" panose="02000503000000000000" pitchFamily="2" charset="77"/>
              </a:rPr>
              <a:t>enfp</a:t>
            </a:r>
            <a:endParaRPr lang="en-GB" sz="8000" dirty="0">
              <a:solidFill>
                <a:schemeClr val="bg1"/>
              </a:solidFill>
              <a:latin typeface="Holla Summer Demo" panose="02000503000000000000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EE4829-0EE3-456D-7CD3-A902C1CCF434}"/>
              </a:ext>
            </a:extLst>
          </p:cNvPr>
          <p:cNvSpPr txBox="1"/>
          <p:nvPr/>
        </p:nvSpPr>
        <p:spPr>
          <a:xfrm>
            <a:off x="8582887" y="-1153833"/>
            <a:ext cx="18421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 err="1">
                <a:solidFill>
                  <a:schemeClr val="bg1"/>
                </a:solidFill>
                <a:latin typeface="Holla Summer Demo" panose="02000503000000000000" pitchFamily="2" charset="77"/>
              </a:rPr>
              <a:t>virgo</a:t>
            </a:r>
            <a:endParaRPr lang="en-GB" sz="8000" dirty="0">
              <a:solidFill>
                <a:schemeClr val="bg1"/>
              </a:solidFill>
              <a:latin typeface="Holla Summer Demo" panose="02000503000000000000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0C4141-6A40-1D82-7364-CA37C67DA34F}"/>
              </a:ext>
            </a:extLst>
          </p:cNvPr>
          <p:cNvSpPr txBox="1"/>
          <p:nvPr/>
        </p:nvSpPr>
        <p:spPr>
          <a:xfrm>
            <a:off x="7927198" y="1599489"/>
            <a:ext cx="1622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love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271375-3B80-DC26-E012-8ACFB1588416}"/>
              </a:ext>
            </a:extLst>
          </p:cNvPr>
          <p:cNvSpPr txBox="1"/>
          <p:nvPr/>
        </p:nvSpPr>
        <p:spPr>
          <a:xfrm rot="283096">
            <a:off x="7161538" y="2169304"/>
            <a:ext cx="3028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language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31C9A1-92D8-1509-F3B4-6A29DB16CCAC}"/>
              </a:ext>
            </a:extLst>
          </p:cNvPr>
          <p:cNvSpPr txBox="1"/>
          <p:nvPr/>
        </p:nvSpPr>
        <p:spPr>
          <a:xfrm>
            <a:off x="7112238" y="3696490"/>
            <a:ext cx="28729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quality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0DF2B-7C55-C82B-D4D8-1E9EE8C49F34}"/>
              </a:ext>
            </a:extLst>
          </p:cNvPr>
          <p:cNvSpPr txBox="1"/>
          <p:nvPr/>
        </p:nvSpPr>
        <p:spPr>
          <a:xfrm rot="416712">
            <a:off x="7730997" y="4516297"/>
            <a:ext cx="1635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Holla Summer Demo" panose="02000503000000000000" pitchFamily="2" charset="77"/>
              </a:rPr>
              <a:t>time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5D470EA-8F94-BB65-1B9A-BFBFBB3DD9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88091" y="-5344508"/>
            <a:ext cx="815382" cy="53780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D32937A-5CC3-A205-25FD-D15166D8EC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900785">
            <a:off x="8933023" y="-1754118"/>
            <a:ext cx="811045" cy="83012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DAE5A15-3C17-7B9A-92DD-0D25CDB8EC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188774">
            <a:off x="6566205" y="4729120"/>
            <a:ext cx="551999" cy="64519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3025D3-3C4C-90C7-9740-5EC7529154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99323" y="-10771972"/>
            <a:ext cx="780685" cy="4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1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 xmlns:asvg="http://schemas.microsoft.com/office/drawing/2016/SVG/main" xmlns:a16="http://schemas.microsoft.com/office/drawing/2014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3D7C-1713-E624-EBC7-C4272B4E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5188A-5BE7-5DEF-E55F-D3627DBBB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Interests.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BCDB3-C0A6-813E-D375-49C993AB1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/>
              <a:t>Guitar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75064-8284-E2F0-21C8-191ED9D722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GB" dirty="0"/>
              <a:t>Baking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F3F4A9-5980-86FF-5DF7-3B3C91ED9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GB" dirty="0"/>
              <a:t>Skating</a:t>
            </a:r>
          </a:p>
        </p:txBody>
      </p:sp>
      <p:pic>
        <p:nvPicPr>
          <p:cNvPr id="8" name="Picture 7" descr="A picture containing cake, slice, piece, food&#10;&#10;Description automatically generated">
            <a:extLst>
              <a:ext uri="{FF2B5EF4-FFF2-40B4-BE49-F238E27FC236}">
                <a16:creationId xmlns:a16="http://schemas.microsoft.com/office/drawing/2014/main" id="{B2B9FD09-CEEF-C631-BA6A-9C17DF477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49" y="3040716"/>
            <a:ext cx="2882900" cy="2133600"/>
          </a:xfrm>
          <a:prstGeom prst="rect">
            <a:avLst/>
          </a:prstGeom>
        </p:spPr>
      </p:pic>
      <p:pic>
        <p:nvPicPr>
          <p:cNvPr id="10" name="Picture 9" descr="A silver and black knife&#10;&#10;Description automatically generated with low confidence">
            <a:extLst>
              <a:ext uri="{FF2B5EF4-FFF2-40B4-BE49-F238E27FC236}">
                <a16:creationId xmlns:a16="http://schemas.microsoft.com/office/drawing/2014/main" id="{841349BF-2D26-3D2E-7B77-67655D60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0816" y="2872524"/>
            <a:ext cx="2867527" cy="2469985"/>
          </a:xfrm>
          <a:prstGeom prst="rect">
            <a:avLst/>
          </a:prstGeom>
        </p:spPr>
      </p:pic>
      <p:pic>
        <p:nvPicPr>
          <p:cNvPr id="12" name="Picture 11" descr="A picture containing music, guitar, building material&#10;&#10;Description automatically generated">
            <a:extLst>
              <a:ext uri="{FF2B5EF4-FFF2-40B4-BE49-F238E27FC236}">
                <a16:creationId xmlns:a16="http://schemas.microsoft.com/office/drawing/2014/main" id="{DB865A6A-57E1-FE1D-FF95-C9B35688473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74925" y="2402628"/>
            <a:ext cx="2652463" cy="303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0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4FBC-9715-1943-CE6E-83F654B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76" y="2342732"/>
            <a:ext cx="7446915" cy="3402470"/>
          </a:xfrm>
        </p:spPr>
        <p:txBody>
          <a:bodyPr/>
          <a:lstStyle/>
          <a:p>
            <a:r>
              <a:rPr lang="en-GB" sz="23900" dirty="0">
                <a:solidFill>
                  <a:schemeClr val="accent6">
                    <a:alpha val="29823"/>
                  </a:schemeClr>
                </a:solidFill>
              </a:rPr>
              <a:t>PROS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0B073-B991-3BDB-0078-B78881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21300000">
            <a:off x="492697" y="2165809"/>
            <a:ext cx="6428994" cy="330552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9600" dirty="0"/>
              <a:t>Will take amazing photos of you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C51E86-43B7-F009-BD60-A1A7E1A0A9F1}"/>
              </a:ext>
            </a:extLst>
          </p:cNvPr>
          <p:cNvGrpSpPr/>
          <p:nvPr/>
        </p:nvGrpSpPr>
        <p:grpSpPr>
          <a:xfrm rot="21244197">
            <a:off x="7959093" y="5465511"/>
            <a:ext cx="4152613" cy="5721302"/>
            <a:chOff x="12003021" y="593558"/>
            <a:chExt cx="4152613" cy="5721302"/>
          </a:xfrm>
        </p:grpSpPr>
        <p:pic>
          <p:nvPicPr>
            <p:cNvPr id="6" name="Picture 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BA9DD494-EF4A-1E00-127D-743FF3053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2003021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E5A0EB-3384-C79C-D9A3-A3CEF6D20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627" b="7627"/>
            <a:stretch/>
          </p:blipFill>
          <p:spPr>
            <a:xfrm>
              <a:off x="12450190" y="797961"/>
              <a:ext cx="3495040" cy="5262078"/>
            </a:xfrm>
            <a:prstGeom prst="rect">
              <a:avLst/>
            </a:prstGeom>
          </p:spPr>
        </p:pic>
        <p:pic>
          <p:nvPicPr>
            <p:cNvPr id="8" name="Picture 7" descr="A picture containing chain, metalware, necklet&#10;&#10;Description automatically generated">
              <a:extLst>
                <a:ext uri="{FF2B5EF4-FFF2-40B4-BE49-F238E27FC236}">
                  <a16:creationId xmlns:a16="http://schemas.microsoft.com/office/drawing/2014/main" id="{2E2AF073-0F4A-B79A-7A97-0438F9F85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" b="3938"/>
            <a:stretch/>
          </p:blipFill>
          <p:spPr>
            <a:xfrm>
              <a:off x="12003021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9" name="Picture 8" descr="A black and white image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2BF43467-D2AD-7B5E-7514-2F5A74D4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63164" y="2798721"/>
              <a:ext cx="857266" cy="7241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2F654-5276-98D0-94DF-01BD998577FC}"/>
              </a:ext>
            </a:extLst>
          </p:cNvPr>
          <p:cNvGrpSpPr/>
          <p:nvPr/>
        </p:nvGrpSpPr>
        <p:grpSpPr>
          <a:xfrm rot="21343244">
            <a:off x="7959093" y="5465511"/>
            <a:ext cx="4152613" cy="5721302"/>
            <a:chOff x="-1783318" y="593558"/>
            <a:chExt cx="4152613" cy="5721302"/>
          </a:xfrm>
        </p:grpSpPr>
        <p:pic>
          <p:nvPicPr>
            <p:cNvPr id="11" name="Picture 1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4FFA609E-EA31-8DA5-926A-77695A153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178331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9FE425-2170-72B9-100E-B435B494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627" b="7627"/>
            <a:stretch/>
          </p:blipFill>
          <p:spPr>
            <a:xfrm>
              <a:off x="-1454532" y="792480"/>
              <a:ext cx="3495040" cy="5262078"/>
            </a:xfrm>
            <a:prstGeom prst="rect">
              <a:avLst/>
            </a:prstGeom>
          </p:spPr>
        </p:pic>
        <p:pic>
          <p:nvPicPr>
            <p:cNvPr id="13" name="Picture 12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D132103-57AB-8271-090C-7A7CEDA7D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857" b="3857"/>
            <a:stretch/>
          </p:blipFill>
          <p:spPr>
            <a:xfrm>
              <a:off x="-178331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4" name="Picture 13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D8176CB-3246-75F8-62B1-67C08DB5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4182" y="1767721"/>
              <a:ext cx="1161362" cy="86357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EFEA94-2401-9273-81B5-254A305FAA89}"/>
              </a:ext>
            </a:extLst>
          </p:cNvPr>
          <p:cNvGrpSpPr/>
          <p:nvPr/>
        </p:nvGrpSpPr>
        <p:grpSpPr>
          <a:xfrm rot="150260">
            <a:off x="7959093" y="5465511"/>
            <a:ext cx="4152613" cy="5721302"/>
            <a:chOff x="2788682" y="593558"/>
            <a:chExt cx="4152613" cy="5721302"/>
          </a:xfrm>
        </p:grpSpPr>
        <p:pic>
          <p:nvPicPr>
            <p:cNvPr id="16" name="Picture 1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F4A8EA61-05EA-BE19-A1F3-F904BED4B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2788682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20A653-E6E5-939C-0F05-A423B51D2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701" r="5701"/>
            <a:stretch/>
          </p:blipFill>
          <p:spPr>
            <a:xfrm>
              <a:off x="3117468" y="792480"/>
              <a:ext cx="3495040" cy="5262078"/>
            </a:xfrm>
            <a:prstGeom prst="rect">
              <a:avLst/>
            </a:prstGeom>
          </p:spPr>
        </p:pic>
        <p:pic>
          <p:nvPicPr>
            <p:cNvPr id="18" name="Picture 17" descr="Background pattern&#10;&#10;Description automatically generated">
              <a:extLst>
                <a:ext uri="{FF2B5EF4-FFF2-40B4-BE49-F238E27FC236}">
                  <a16:creationId xmlns:a16="http://schemas.microsoft.com/office/drawing/2014/main" id="{42E3DCA2-A114-ACB3-91AE-5F741155D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938" b="3938"/>
            <a:stretch/>
          </p:blipFill>
          <p:spPr>
            <a:xfrm>
              <a:off x="2788682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9" name="Picture 1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3BEEAF2-2EB4-371C-5995-35F6C213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4169193" y="1720056"/>
              <a:ext cx="1699011" cy="13835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CC11D0-6CF3-6E53-4723-408DE748CFAF}"/>
              </a:ext>
            </a:extLst>
          </p:cNvPr>
          <p:cNvGrpSpPr/>
          <p:nvPr/>
        </p:nvGrpSpPr>
        <p:grpSpPr>
          <a:xfrm rot="555131">
            <a:off x="7959093" y="5465511"/>
            <a:ext cx="4152613" cy="5721302"/>
            <a:chOff x="16680528" y="593558"/>
            <a:chExt cx="4152613" cy="5721302"/>
          </a:xfrm>
        </p:grpSpPr>
        <p:pic>
          <p:nvPicPr>
            <p:cNvPr id="21" name="Picture 2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6645DC49-C6BF-ED2F-FF06-8E832C468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668052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68DAA59-A2E5-A88F-FB2B-041710E8D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6790" r="16790"/>
            <a:stretch/>
          </p:blipFill>
          <p:spPr>
            <a:xfrm>
              <a:off x="17022190" y="797961"/>
              <a:ext cx="3495040" cy="5262078"/>
            </a:xfrm>
            <a:prstGeom prst="rect">
              <a:avLst/>
            </a:prstGeom>
          </p:spPr>
        </p:pic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01BFFA67-6E4A-F508-FCD7-C879FF303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139" b="4139"/>
            <a:stretch/>
          </p:blipFill>
          <p:spPr>
            <a:xfrm>
              <a:off x="1668052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4" name="Picture 2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E35EB15-F011-611F-56D4-BE38DBCD2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65896" y="2631298"/>
              <a:ext cx="1544555" cy="125780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078C4B-6E00-B63F-D803-3FEA605A5FDD}"/>
              </a:ext>
            </a:extLst>
          </p:cNvPr>
          <p:cNvGrpSpPr/>
          <p:nvPr/>
        </p:nvGrpSpPr>
        <p:grpSpPr>
          <a:xfrm rot="20868124">
            <a:off x="7959093" y="5465511"/>
            <a:ext cx="4152613" cy="5721302"/>
            <a:chOff x="-6425656" y="593558"/>
            <a:chExt cx="4152613" cy="5721302"/>
          </a:xfrm>
        </p:grpSpPr>
        <p:pic>
          <p:nvPicPr>
            <p:cNvPr id="26" name="Picture 2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C4475FF6-9597-146B-7231-4A9760A6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6425656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7" name="Picture 26" descr="A picture containing clothing, indoor, curtain, person&#10;&#10;Description automatically generated">
              <a:extLst>
                <a:ext uri="{FF2B5EF4-FFF2-40B4-BE49-F238E27FC236}">
                  <a16:creationId xmlns:a16="http://schemas.microsoft.com/office/drawing/2014/main" id="{1A2B01FD-5488-3E43-AC32-0A3122494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5656" r="12468"/>
            <a:stretch/>
          </p:blipFill>
          <p:spPr>
            <a:xfrm>
              <a:off x="-6096870" y="792480"/>
              <a:ext cx="3495040" cy="5262078"/>
            </a:xfrm>
            <a:prstGeom prst="rect">
              <a:avLst/>
            </a:prstGeom>
          </p:spPr>
        </p:pic>
        <p:pic>
          <p:nvPicPr>
            <p:cNvPr id="28" name="Picture 2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3DF8AB02-8C94-FD48-39F7-12E5EAE1C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966" b="3966"/>
            <a:stretch/>
          </p:blipFill>
          <p:spPr>
            <a:xfrm>
              <a:off x="-6425655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9" name="Picture 2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9F599028-EDF6-D5FC-36E4-59136A26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976673" y="1895501"/>
              <a:ext cx="1388797" cy="103269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051546-05B3-8174-B3AD-DBF46D43187E}"/>
              </a:ext>
            </a:extLst>
          </p:cNvPr>
          <p:cNvGrpSpPr/>
          <p:nvPr/>
        </p:nvGrpSpPr>
        <p:grpSpPr>
          <a:xfrm rot="227539">
            <a:off x="7016593" y="665995"/>
            <a:ext cx="4152613" cy="5721302"/>
            <a:chOff x="7501359" y="593558"/>
            <a:chExt cx="4152613" cy="5721302"/>
          </a:xfrm>
        </p:grpSpPr>
        <p:pic>
          <p:nvPicPr>
            <p:cNvPr id="31" name="Picture 3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57423B7C-B49D-039D-4C14-7D867660B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7501359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AF4ADA1-6569-C90E-7A4C-012DFE26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477" b="1477"/>
            <a:stretch/>
          </p:blipFill>
          <p:spPr>
            <a:xfrm>
              <a:off x="7830145" y="792480"/>
              <a:ext cx="3495040" cy="5262078"/>
            </a:xfrm>
            <a:prstGeom prst="rect">
              <a:avLst/>
            </a:prstGeom>
          </p:spPr>
        </p:pic>
        <p:pic>
          <p:nvPicPr>
            <p:cNvPr id="33" name="Picture 32" descr="A picture containing text, vector graphics, clipart&#10;&#10;Description automatically generated">
              <a:extLst>
                <a:ext uri="{FF2B5EF4-FFF2-40B4-BE49-F238E27FC236}">
                  <a16:creationId xmlns:a16="http://schemas.microsoft.com/office/drawing/2014/main" id="{CFFB39F0-7EA7-1D6C-360E-B35F3C539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4020" b="4020"/>
            <a:stretch/>
          </p:blipFill>
          <p:spPr>
            <a:xfrm>
              <a:off x="7501359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DB38487-7A68-45CF-9534-84383F3EA9D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6096" r="24780"/>
          <a:stretch/>
        </p:blipFill>
        <p:spPr>
          <a:xfrm rot="4263701">
            <a:off x="-258365" y="-758788"/>
            <a:ext cx="1790193" cy="3027901"/>
          </a:xfrm>
          <a:prstGeom prst="rect">
            <a:avLst/>
          </a:prstGeom>
        </p:spPr>
      </p:pic>
      <p:pic>
        <p:nvPicPr>
          <p:cNvPr id="37" name="Picture 36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6AF9E4F3-5D32-A19C-6E79-2A712CD7C3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201" t="12574" r="33136" b="7943"/>
          <a:stretch/>
        </p:blipFill>
        <p:spPr>
          <a:xfrm rot="3568056">
            <a:off x="1831354" y="-780722"/>
            <a:ext cx="956166" cy="2478509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61CD15E6-96B8-BF4F-4989-8CB2C93DFB7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4845" r="18829"/>
          <a:stretch/>
        </p:blipFill>
        <p:spPr>
          <a:xfrm rot="1277399">
            <a:off x="-177219" y="4849763"/>
            <a:ext cx="1091838" cy="23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9594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4FBC-9715-1943-CE6E-83F654B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76" y="2342732"/>
            <a:ext cx="7446915" cy="3402470"/>
          </a:xfrm>
        </p:spPr>
        <p:txBody>
          <a:bodyPr/>
          <a:lstStyle/>
          <a:p>
            <a:r>
              <a:rPr lang="en-GB" sz="23900" dirty="0">
                <a:solidFill>
                  <a:schemeClr val="accent6">
                    <a:alpha val="29823"/>
                  </a:schemeClr>
                </a:solidFill>
              </a:rPr>
              <a:t>PROS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0B073-B991-3BDB-0078-B78881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21300000">
            <a:off x="492697" y="2165810"/>
            <a:ext cx="6428994" cy="330552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9600" dirty="0"/>
              <a:t>Makes an amazing tiramisu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C51E86-43B7-F009-BD60-A1A7E1A0A9F1}"/>
              </a:ext>
            </a:extLst>
          </p:cNvPr>
          <p:cNvGrpSpPr/>
          <p:nvPr/>
        </p:nvGrpSpPr>
        <p:grpSpPr>
          <a:xfrm rot="21244197">
            <a:off x="7959093" y="5465511"/>
            <a:ext cx="4152613" cy="5721302"/>
            <a:chOff x="12003021" y="593558"/>
            <a:chExt cx="4152613" cy="5721302"/>
          </a:xfrm>
        </p:grpSpPr>
        <p:pic>
          <p:nvPicPr>
            <p:cNvPr id="6" name="Picture 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BA9DD494-EF4A-1E00-127D-743FF3053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2003021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E5A0EB-3384-C79C-D9A3-A3CEF6D20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627" b="7627"/>
            <a:stretch/>
          </p:blipFill>
          <p:spPr>
            <a:xfrm>
              <a:off x="12450190" y="797961"/>
              <a:ext cx="3495040" cy="5262078"/>
            </a:xfrm>
            <a:prstGeom prst="rect">
              <a:avLst/>
            </a:prstGeom>
          </p:spPr>
        </p:pic>
        <p:pic>
          <p:nvPicPr>
            <p:cNvPr id="8" name="Picture 7" descr="A picture containing chain, metalware, necklet&#10;&#10;Description automatically generated">
              <a:extLst>
                <a:ext uri="{FF2B5EF4-FFF2-40B4-BE49-F238E27FC236}">
                  <a16:creationId xmlns:a16="http://schemas.microsoft.com/office/drawing/2014/main" id="{2E2AF073-0F4A-B79A-7A97-0438F9F85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" b="3938"/>
            <a:stretch/>
          </p:blipFill>
          <p:spPr>
            <a:xfrm>
              <a:off x="12003021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9" name="Picture 8" descr="A black and white image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2BF43467-D2AD-7B5E-7514-2F5A74D4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63164" y="2798721"/>
              <a:ext cx="857266" cy="7241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2F654-5276-98D0-94DF-01BD998577FC}"/>
              </a:ext>
            </a:extLst>
          </p:cNvPr>
          <p:cNvGrpSpPr/>
          <p:nvPr/>
        </p:nvGrpSpPr>
        <p:grpSpPr>
          <a:xfrm rot="21343244">
            <a:off x="7959093" y="5465511"/>
            <a:ext cx="4152613" cy="5721302"/>
            <a:chOff x="-1783318" y="593558"/>
            <a:chExt cx="4152613" cy="5721302"/>
          </a:xfrm>
        </p:grpSpPr>
        <p:pic>
          <p:nvPicPr>
            <p:cNvPr id="11" name="Picture 1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4FFA609E-EA31-8DA5-926A-77695A153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178331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9FE425-2170-72B9-100E-B435B494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627" b="7627"/>
            <a:stretch/>
          </p:blipFill>
          <p:spPr>
            <a:xfrm>
              <a:off x="-1454532" y="792480"/>
              <a:ext cx="3495040" cy="5262078"/>
            </a:xfrm>
            <a:prstGeom prst="rect">
              <a:avLst/>
            </a:prstGeom>
          </p:spPr>
        </p:pic>
        <p:pic>
          <p:nvPicPr>
            <p:cNvPr id="13" name="Picture 12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D132103-57AB-8271-090C-7A7CEDA7D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857" b="3857"/>
            <a:stretch/>
          </p:blipFill>
          <p:spPr>
            <a:xfrm>
              <a:off x="-178331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4" name="Picture 13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D8176CB-3246-75F8-62B1-67C08DB5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4182" y="1767721"/>
              <a:ext cx="1161362" cy="86357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EFEA94-2401-9273-81B5-254A305FAA89}"/>
              </a:ext>
            </a:extLst>
          </p:cNvPr>
          <p:cNvGrpSpPr/>
          <p:nvPr/>
        </p:nvGrpSpPr>
        <p:grpSpPr>
          <a:xfrm rot="150260">
            <a:off x="7959093" y="5465511"/>
            <a:ext cx="4152613" cy="5721302"/>
            <a:chOff x="2788682" y="593558"/>
            <a:chExt cx="4152613" cy="5721302"/>
          </a:xfrm>
        </p:grpSpPr>
        <p:pic>
          <p:nvPicPr>
            <p:cNvPr id="16" name="Picture 1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F4A8EA61-05EA-BE19-A1F3-F904BED4B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2788682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20A653-E6E5-939C-0F05-A423B51D2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701" r="5701"/>
            <a:stretch/>
          </p:blipFill>
          <p:spPr>
            <a:xfrm>
              <a:off x="3117468" y="792480"/>
              <a:ext cx="3495040" cy="5262078"/>
            </a:xfrm>
            <a:prstGeom prst="rect">
              <a:avLst/>
            </a:prstGeom>
          </p:spPr>
        </p:pic>
        <p:pic>
          <p:nvPicPr>
            <p:cNvPr id="18" name="Picture 17" descr="Background pattern&#10;&#10;Description automatically generated">
              <a:extLst>
                <a:ext uri="{FF2B5EF4-FFF2-40B4-BE49-F238E27FC236}">
                  <a16:creationId xmlns:a16="http://schemas.microsoft.com/office/drawing/2014/main" id="{42E3DCA2-A114-ACB3-91AE-5F741155D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938" b="3938"/>
            <a:stretch/>
          </p:blipFill>
          <p:spPr>
            <a:xfrm>
              <a:off x="2788682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9" name="Picture 1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3BEEAF2-2EB4-371C-5995-35F6C213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4169193" y="1720056"/>
              <a:ext cx="1699011" cy="13835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CC11D0-6CF3-6E53-4723-408DE748CFAF}"/>
              </a:ext>
            </a:extLst>
          </p:cNvPr>
          <p:cNvGrpSpPr/>
          <p:nvPr/>
        </p:nvGrpSpPr>
        <p:grpSpPr>
          <a:xfrm rot="555131">
            <a:off x="7959093" y="5465511"/>
            <a:ext cx="4152613" cy="5721302"/>
            <a:chOff x="16680528" y="593558"/>
            <a:chExt cx="4152613" cy="5721302"/>
          </a:xfrm>
        </p:grpSpPr>
        <p:pic>
          <p:nvPicPr>
            <p:cNvPr id="21" name="Picture 2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6645DC49-C6BF-ED2F-FF06-8E832C468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668052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68DAA59-A2E5-A88F-FB2B-041710E8D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6790" r="16790"/>
            <a:stretch/>
          </p:blipFill>
          <p:spPr>
            <a:xfrm>
              <a:off x="17022190" y="797961"/>
              <a:ext cx="3495040" cy="5262078"/>
            </a:xfrm>
            <a:prstGeom prst="rect">
              <a:avLst/>
            </a:prstGeom>
          </p:spPr>
        </p:pic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01BFFA67-6E4A-F508-FCD7-C879FF303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139" b="4139"/>
            <a:stretch/>
          </p:blipFill>
          <p:spPr>
            <a:xfrm>
              <a:off x="1668052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4" name="Picture 2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E35EB15-F011-611F-56D4-BE38DBCD2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65896" y="2631298"/>
              <a:ext cx="1544555" cy="125780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078C4B-6E00-B63F-D803-3FEA605A5FDD}"/>
              </a:ext>
            </a:extLst>
          </p:cNvPr>
          <p:cNvGrpSpPr/>
          <p:nvPr/>
        </p:nvGrpSpPr>
        <p:grpSpPr>
          <a:xfrm rot="20868124">
            <a:off x="6819721" y="560230"/>
            <a:ext cx="4152613" cy="5721302"/>
            <a:chOff x="-6425656" y="593558"/>
            <a:chExt cx="4152613" cy="5721302"/>
          </a:xfrm>
        </p:grpSpPr>
        <p:pic>
          <p:nvPicPr>
            <p:cNvPr id="26" name="Picture 2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C4475FF6-9597-146B-7231-4A9760A6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6425656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7" name="Picture 26" descr="A picture containing clothing, indoor, curtain, person&#10;&#10;Description automatically generated">
              <a:extLst>
                <a:ext uri="{FF2B5EF4-FFF2-40B4-BE49-F238E27FC236}">
                  <a16:creationId xmlns:a16="http://schemas.microsoft.com/office/drawing/2014/main" id="{1A2B01FD-5488-3E43-AC32-0A3122494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5656" r="12468"/>
            <a:stretch/>
          </p:blipFill>
          <p:spPr>
            <a:xfrm>
              <a:off x="-6096870" y="792480"/>
              <a:ext cx="3495040" cy="5262078"/>
            </a:xfrm>
            <a:prstGeom prst="rect">
              <a:avLst/>
            </a:prstGeom>
          </p:spPr>
        </p:pic>
        <p:pic>
          <p:nvPicPr>
            <p:cNvPr id="28" name="Picture 2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3DF8AB02-8C94-FD48-39F7-12E5EAE1C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966" b="3966"/>
            <a:stretch/>
          </p:blipFill>
          <p:spPr>
            <a:xfrm>
              <a:off x="-6425655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9" name="Picture 2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9F599028-EDF6-D5FC-36E4-59136A26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976673" y="1895501"/>
              <a:ext cx="1388797" cy="103269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051546-05B3-8174-B3AD-DBF46D43187E}"/>
              </a:ext>
            </a:extLst>
          </p:cNvPr>
          <p:cNvGrpSpPr/>
          <p:nvPr/>
        </p:nvGrpSpPr>
        <p:grpSpPr>
          <a:xfrm rot="1419015">
            <a:off x="10923197" y="-4858862"/>
            <a:ext cx="4152613" cy="5721302"/>
            <a:chOff x="7501359" y="593558"/>
            <a:chExt cx="4152613" cy="5721302"/>
          </a:xfrm>
        </p:grpSpPr>
        <p:pic>
          <p:nvPicPr>
            <p:cNvPr id="31" name="Picture 3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57423B7C-B49D-039D-4C14-7D867660B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7501359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AF4ADA1-6569-C90E-7A4C-012DFE26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477" b="1477"/>
            <a:stretch/>
          </p:blipFill>
          <p:spPr>
            <a:xfrm>
              <a:off x="7830145" y="792480"/>
              <a:ext cx="3495040" cy="5262078"/>
            </a:xfrm>
            <a:prstGeom prst="rect">
              <a:avLst/>
            </a:prstGeom>
          </p:spPr>
        </p:pic>
        <p:pic>
          <p:nvPicPr>
            <p:cNvPr id="33" name="Picture 32" descr="A picture containing text, vector graphics, clipart&#10;&#10;Description automatically generated">
              <a:extLst>
                <a:ext uri="{FF2B5EF4-FFF2-40B4-BE49-F238E27FC236}">
                  <a16:creationId xmlns:a16="http://schemas.microsoft.com/office/drawing/2014/main" id="{CFFB39F0-7EA7-1D6C-360E-B35F3C539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4020" b="4020"/>
            <a:stretch/>
          </p:blipFill>
          <p:spPr>
            <a:xfrm>
              <a:off x="7501359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DB38487-7A68-45CF-9534-84383F3EA9D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6096" r="24780"/>
          <a:stretch/>
        </p:blipFill>
        <p:spPr>
          <a:xfrm rot="4263701">
            <a:off x="-258365" y="-758788"/>
            <a:ext cx="1790193" cy="3027901"/>
          </a:xfrm>
          <a:prstGeom prst="rect">
            <a:avLst/>
          </a:prstGeom>
        </p:spPr>
      </p:pic>
      <p:pic>
        <p:nvPicPr>
          <p:cNvPr id="37" name="Picture 36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6AF9E4F3-5D32-A19C-6E79-2A712CD7C3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201" t="12574" r="33136" b="7943"/>
          <a:stretch/>
        </p:blipFill>
        <p:spPr>
          <a:xfrm rot="3568056">
            <a:off x="1831354" y="-780722"/>
            <a:ext cx="956166" cy="2478509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61CD15E6-96B8-BF4F-4989-8CB2C93DFB7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4845" r="18829"/>
          <a:stretch/>
        </p:blipFill>
        <p:spPr>
          <a:xfrm rot="1277399">
            <a:off x="-177219" y="4849763"/>
            <a:ext cx="1091838" cy="23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1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6="http://schemas.microsoft.com/office/drawing/2014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4FBC-9715-1943-CE6E-83F654B3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76" y="2342732"/>
            <a:ext cx="7446915" cy="3402470"/>
          </a:xfrm>
        </p:spPr>
        <p:txBody>
          <a:bodyPr/>
          <a:lstStyle/>
          <a:p>
            <a:r>
              <a:rPr lang="en-GB" sz="23900" dirty="0">
                <a:solidFill>
                  <a:schemeClr val="accent6">
                    <a:alpha val="29823"/>
                  </a:schemeClr>
                </a:solidFill>
              </a:rPr>
              <a:t>PROS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0B073-B991-3BDB-0078-B78881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21300000">
            <a:off x="492697" y="2682875"/>
            <a:ext cx="6428994" cy="2271391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sz="9600" dirty="0"/>
              <a:t>Will spoil </a:t>
            </a:r>
            <a:br>
              <a:rPr lang="en-GB" sz="9600" dirty="0"/>
            </a:br>
            <a:r>
              <a:rPr lang="en-GB" sz="9600" dirty="0" err="1"/>
              <a:t>tf</a:t>
            </a:r>
            <a:r>
              <a:rPr lang="en-GB" sz="9600" dirty="0"/>
              <a:t> out of you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C51E86-43B7-F009-BD60-A1A7E1A0A9F1}"/>
              </a:ext>
            </a:extLst>
          </p:cNvPr>
          <p:cNvGrpSpPr/>
          <p:nvPr/>
        </p:nvGrpSpPr>
        <p:grpSpPr>
          <a:xfrm rot="21244197">
            <a:off x="7959093" y="5465511"/>
            <a:ext cx="4152613" cy="5721302"/>
            <a:chOff x="12003021" y="593558"/>
            <a:chExt cx="4152613" cy="5721302"/>
          </a:xfrm>
        </p:grpSpPr>
        <p:pic>
          <p:nvPicPr>
            <p:cNvPr id="6" name="Picture 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BA9DD494-EF4A-1E00-127D-743FF3053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2003021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E5A0EB-3384-C79C-D9A3-A3CEF6D20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627" b="7627"/>
            <a:stretch/>
          </p:blipFill>
          <p:spPr>
            <a:xfrm>
              <a:off x="12450190" y="797961"/>
              <a:ext cx="3495040" cy="5262078"/>
            </a:xfrm>
            <a:prstGeom prst="rect">
              <a:avLst/>
            </a:prstGeom>
          </p:spPr>
        </p:pic>
        <p:pic>
          <p:nvPicPr>
            <p:cNvPr id="8" name="Picture 7" descr="A picture containing chain, metalware, necklet&#10;&#10;Description automatically generated">
              <a:extLst>
                <a:ext uri="{FF2B5EF4-FFF2-40B4-BE49-F238E27FC236}">
                  <a16:creationId xmlns:a16="http://schemas.microsoft.com/office/drawing/2014/main" id="{2E2AF073-0F4A-B79A-7A97-0438F9F85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" b="3938"/>
            <a:stretch/>
          </p:blipFill>
          <p:spPr>
            <a:xfrm>
              <a:off x="12003021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9" name="Picture 8" descr="A black and white image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2BF43467-D2AD-7B5E-7514-2F5A74D4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63164" y="2798721"/>
              <a:ext cx="857266" cy="7241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2F654-5276-98D0-94DF-01BD998577FC}"/>
              </a:ext>
            </a:extLst>
          </p:cNvPr>
          <p:cNvGrpSpPr/>
          <p:nvPr/>
        </p:nvGrpSpPr>
        <p:grpSpPr>
          <a:xfrm rot="21343244">
            <a:off x="7959093" y="5465511"/>
            <a:ext cx="4152613" cy="5721302"/>
            <a:chOff x="-1783318" y="593558"/>
            <a:chExt cx="4152613" cy="5721302"/>
          </a:xfrm>
        </p:grpSpPr>
        <p:pic>
          <p:nvPicPr>
            <p:cNvPr id="11" name="Picture 1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4FFA609E-EA31-8DA5-926A-77695A153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178331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9FE425-2170-72B9-100E-B435B494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627" b="7627"/>
            <a:stretch/>
          </p:blipFill>
          <p:spPr>
            <a:xfrm>
              <a:off x="-1454532" y="792480"/>
              <a:ext cx="3495040" cy="5262078"/>
            </a:xfrm>
            <a:prstGeom prst="rect">
              <a:avLst/>
            </a:prstGeom>
          </p:spPr>
        </p:pic>
        <p:pic>
          <p:nvPicPr>
            <p:cNvPr id="13" name="Picture 12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D132103-57AB-8271-090C-7A7CEDA7D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857" b="3857"/>
            <a:stretch/>
          </p:blipFill>
          <p:spPr>
            <a:xfrm>
              <a:off x="-178331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4" name="Picture 13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D8176CB-3246-75F8-62B1-67C08DB5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54182" y="1767721"/>
              <a:ext cx="1161362" cy="86357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EFEA94-2401-9273-81B5-254A305FAA89}"/>
              </a:ext>
            </a:extLst>
          </p:cNvPr>
          <p:cNvGrpSpPr/>
          <p:nvPr/>
        </p:nvGrpSpPr>
        <p:grpSpPr>
          <a:xfrm rot="150260">
            <a:off x="7959093" y="5465511"/>
            <a:ext cx="4152613" cy="5721302"/>
            <a:chOff x="2788682" y="593558"/>
            <a:chExt cx="4152613" cy="5721302"/>
          </a:xfrm>
        </p:grpSpPr>
        <p:pic>
          <p:nvPicPr>
            <p:cNvPr id="16" name="Picture 1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F4A8EA61-05EA-BE19-A1F3-F904BED4B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2788682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20A653-E6E5-939C-0F05-A423B51D2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701" r="5701"/>
            <a:stretch/>
          </p:blipFill>
          <p:spPr>
            <a:xfrm>
              <a:off x="3117468" y="792480"/>
              <a:ext cx="3495040" cy="5262078"/>
            </a:xfrm>
            <a:prstGeom prst="rect">
              <a:avLst/>
            </a:prstGeom>
          </p:spPr>
        </p:pic>
        <p:pic>
          <p:nvPicPr>
            <p:cNvPr id="18" name="Picture 17" descr="Background pattern&#10;&#10;Description automatically generated">
              <a:extLst>
                <a:ext uri="{FF2B5EF4-FFF2-40B4-BE49-F238E27FC236}">
                  <a16:creationId xmlns:a16="http://schemas.microsoft.com/office/drawing/2014/main" id="{42E3DCA2-A114-ACB3-91AE-5F741155D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938" b="3938"/>
            <a:stretch/>
          </p:blipFill>
          <p:spPr>
            <a:xfrm>
              <a:off x="2788682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19" name="Picture 1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3BEEAF2-2EB4-371C-5995-35F6C213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4169193" y="1720056"/>
              <a:ext cx="1699011" cy="13835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CC11D0-6CF3-6E53-4723-408DE748CFAF}"/>
              </a:ext>
            </a:extLst>
          </p:cNvPr>
          <p:cNvGrpSpPr/>
          <p:nvPr/>
        </p:nvGrpSpPr>
        <p:grpSpPr>
          <a:xfrm rot="555131">
            <a:off x="6819720" y="588092"/>
            <a:ext cx="4152613" cy="5721302"/>
            <a:chOff x="16680528" y="593558"/>
            <a:chExt cx="4152613" cy="5721302"/>
          </a:xfrm>
        </p:grpSpPr>
        <p:pic>
          <p:nvPicPr>
            <p:cNvPr id="21" name="Picture 2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6645DC49-C6BF-ED2F-FF06-8E832C468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16680528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68DAA59-A2E5-A88F-FB2B-041710E8D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6790" r="16790"/>
            <a:stretch/>
          </p:blipFill>
          <p:spPr>
            <a:xfrm>
              <a:off x="17022190" y="797961"/>
              <a:ext cx="3495040" cy="5262078"/>
            </a:xfrm>
            <a:prstGeom prst="rect">
              <a:avLst/>
            </a:prstGeom>
          </p:spPr>
        </p:pic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01BFFA67-6E4A-F508-FCD7-C879FF303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139" b="4139"/>
            <a:stretch/>
          </p:blipFill>
          <p:spPr>
            <a:xfrm>
              <a:off x="16680528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4" name="Picture 2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E35EB15-F011-611F-56D4-BE38DBCD2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65896" y="2631298"/>
              <a:ext cx="1544555" cy="125780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078C4B-6E00-B63F-D803-3FEA605A5FDD}"/>
              </a:ext>
            </a:extLst>
          </p:cNvPr>
          <p:cNvGrpSpPr/>
          <p:nvPr/>
        </p:nvGrpSpPr>
        <p:grpSpPr>
          <a:xfrm rot="20868124">
            <a:off x="11075077" y="-4945890"/>
            <a:ext cx="4152613" cy="5721302"/>
            <a:chOff x="-6425656" y="593558"/>
            <a:chExt cx="4152613" cy="5721302"/>
          </a:xfrm>
        </p:grpSpPr>
        <p:pic>
          <p:nvPicPr>
            <p:cNvPr id="26" name="Picture 25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C4475FF6-9597-146B-7231-4A9760A61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-6425656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7" name="Picture 26" descr="A picture containing clothing, indoor, curtain, person&#10;&#10;Description automatically generated">
              <a:extLst>
                <a:ext uri="{FF2B5EF4-FFF2-40B4-BE49-F238E27FC236}">
                  <a16:creationId xmlns:a16="http://schemas.microsoft.com/office/drawing/2014/main" id="{1A2B01FD-5488-3E43-AC32-0A3122494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5656" r="12468"/>
            <a:stretch/>
          </p:blipFill>
          <p:spPr>
            <a:xfrm>
              <a:off x="-6096870" y="792480"/>
              <a:ext cx="3495040" cy="5262078"/>
            </a:xfrm>
            <a:prstGeom prst="rect">
              <a:avLst/>
            </a:prstGeom>
          </p:spPr>
        </p:pic>
        <p:pic>
          <p:nvPicPr>
            <p:cNvPr id="28" name="Picture 2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3DF8AB02-8C94-FD48-39F7-12E5EAE1C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966" b="3966"/>
            <a:stretch/>
          </p:blipFill>
          <p:spPr>
            <a:xfrm>
              <a:off x="-6425655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29" name="Picture 2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9F599028-EDF6-D5FC-36E4-59136A26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976673" y="1895501"/>
              <a:ext cx="1388797" cy="103269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051546-05B3-8174-B3AD-DBF46D43187E}"/>
              </a:ext>
            </a:extLst>
          </p:cNvPr>
          <p:cNvGrpSpPr/>
          <p:nvPr/>
        </p:nvGrpSpPr>
        <p:grpSpPr>
          <a:xfrm rot="1419015">
            <a:off x="10923197" y="-4858862"/>
            <a:ext cx="4152613" cy="5721302"/>
            <a:chOff x="7501359" y="593558"/>
            <a:chExt cx="4152613" cy="5721302"/>
          </a:xfrm>
        </p:grpSpPr>
        <p:pic>
          <p:nvPicPr>
            <p:cNvPr id="31" name="Picture 30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57423B7C-B49D-039D-4C14-7D867660B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0" t="8655" r="8409" b="7920"/>
            <a:stretch/>
          </p:blipFill>
          <p:spPr>
            <a:xfrm>
              <a:off x="7501359" y="593558"/>
              <a:ext cx="4152613" cy="5721302"/>
            </a:xfrm>
            <a:prstGeom prst="roundRect">
              <a:avLst>
                <a:gd name="adj" fmla="val 4498"/>
              </a:avLst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AF4ADA1-6569-C90E-7A4C-012DFE26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477" b="1477"/>
            <a:stretch/>
          </p:blipFill>
          <p:spPr>
            <a:xfrm>
              <a:off x="7830145" y="792480"/>
              <a:ext cx="3495040" cy="5262078"/>
            </a:xfrm>
            <a:prstGeom prst="rect">
              <a:avLst/>
            </a:prstGeom>
          </p:spPr>
        </p:pic>
        <p:pic>
          <p:nvPicPr>
            <p:cNvPr id="33" name="Picture 32" descr="A picture containing text, vector graphics, clipart&#10;&#10;Description automatically generated">
              <a:extLst>
                <a:ext uri="{FF2B5EF4-FFF2-40B4-BE49-F238E27FC236}">
                  <a16:creationId xmlns:a16="http://schemas.microsoft.com/office/drawing/2014/main" id="{CFFB39F0-7EA7-1D6C-360E-B35F3C539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4020" b="4020"/>
            <a:stretch/>
          </p:blipFill>
          <p:spPr>
            <a:xfrm>
              <a:off x="7501359" y="593558"/>
              <a:ext cx="4152612" cy="5721302"/>
            </a:xfrm>
            <a:prstGeom prst="roundRect">
              <a:avLst>
                <a:gd name="adj" fmla="val 4498"/>
              </a:avLst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DB38487-7A68-45CF-9534-84383F3EA9D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6096" r="24780"/>
          <a:stretch/>
        </p:blipFill>
        <p:spPr>
          <a:xfrm rot="4263701">
            <a:off x="-258365" y="-758788"/>
            <a:ext cx="1790193" cy="3027901"/>
          </a:xfrm>
          <a:prstGeom prst="rect">
            <a:avLst/>
          </a:prstGeom>
        </p:spPr>
      </p:pic>
      <p:pic>
        <p:nvPicPr>
          <p:cNvPr id="37" name="Picture 36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6AF9E4F3-5D32-A19C-6E79-2A712CD7C3D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201" t="12574" r="33136" b="7943"/>
          <a:stretch/>
        </p:blipFill>
        <p:spPr>
          <a:xfrm rot="3568056">
            <a:off x="1831354" y="-780722"/>
            <a:ext cx="956166" cy="2478509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61CD15E6-96B8-BF4F-4989-8CB2C93DFB7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4845" r="18829"/>
          <a:stretch/>
        </p:blipFill>
        <p:spPr>
          <a:xfrm rot="1277399">
            <a:off x="-177219" y="4849763"/>
            <a:ext cx="1091838" cy="23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4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6="http://schemas.microsoft.com/office/drawing/2014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alentines">
      <a:dk1>
        <a:srgbClr val="000000"/>
      </a:dk1>
      <a:lt1>
        <a:srgbClr val="FFFFFF"/>
      </a:lt1>
      <a:dk2>
        <a:srgbClr val="44546A"/>
      </a:dk2>
      <a:lt2>
        <a:srgbClr val="FBF6FB"/>
      </a:lt2>
      <a:accent1>
        <a:srgbClr val="D6335F"/>
      </a:accent1>
      <a:accent2>
        <a:srgbClr val="A30933"/>
      </a:accent2>
      <a:accent3>
        <a:srgbClr val="FBF6FB"/>
      </a:accent3>
      <a:accent4>
        <a:srgbClr val="FADFE9"/>
      </a:accent4>
      <a:accent5>
        <a:srgbClr val="E5B2BD"/>
      </a:accent5>
      <a:accent6>
        <a:srgbClr val="F39CB5"/>
      </a:accent6>
      <a:hlink>
        <a:srgbClr val="D6335F"/>
      </a:hlink>
      <a:folHlink>
        <a:srgbClr val="A3093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188</Words>
  <Application>Microsoft Macintosh PowerPoint</Application>
  <PresentationFormat>Widescreen</PresentationFormat>
  <Paragraphs>73</Paragraphs>
  <Slides>15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MAMBA OBLIQUE</vt:lpstr>
      <vt:lpstr>Anton</vt:lpstr>
      <vt:lpstr>Holla Summer Demo</vt:lpstr>
      <vt:lpstr>Office Theme</vt:lpstr>
      <vt:lpstr>THANK YOU FOR DOWNLOADING!</vt:lpstr>
      <vt:lpstr>WHY</vt:lpstr>
      <vt:lpstr>ABOUT</vt:lpstr>
      <vt:lpstr>ABOUT</vt:lpstr>
      <vt:lpstr>ABOUT</vt:lpstr>
      <vt:lpstr>INTERESTS</vt:lpstr>
      <vt:lpstr>PROS</vt:lpstr>
      <vt:lpstr>PROS</vt:lpstr>
      <vt:lpstr>PROS</vt:lpstr>
      <vt:lpstr>CONS</vt:lpstr>
      <vt:lpstr>CONS</vt:lpstr>
      <vt:lpstr>CONS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Barney Yau</cp:lastModifiedBy>
  <cp:revision>29</cp:revision>
  <dcterms:created xsi:type="dcterms:W3CDTF">2023-02-08T05:23:19Z</dcterms:created>
  <dcterms:modified xsi:type="dcterms:W3CDTF">2023-07-24T09:02:51Z</dcterms:modified>
</cp:coreProperties>
</file>